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4"/>
  </p:sldMasterIdLst>
  <p:notesMasterIdLst>
    <p:notesMasterId r:id="rId54"/>
  </p:notesMasterIdLst>
  <p:handoutMasterIdLst>
    <p:handoutMasterId r:id="rId55"/>
  </p:handoutMasterIdLst>
  <p:sldIdLst>
    <p:sldId id="257" r:id="rId5"/>
    <p:sldId id="258" r:id="rId6"/>
    <p:sldId id="259" r:id="rId7"/>
    <p:sldId id="644" r:id="rId8"/>
    <p:sldId id="571" r:id="rId9"/>
    <p:sldId id="573" r:id="rId10"/>
    <p:sldId id="261" r:id="rId11"/>
    <p:sldId id="576" r:id="rId12"/>
    <p:sldId id="595" r:id="rId13"/>
    <p:sldId id="591" r:id="rId14"/>
    <p:sldId id="623" r:id="rId15"/>
    <p:sldId id="637" r:id="rId16"/>
    <p:sldId id="493" r:id="rId17"/>
    <p:sldId id="572" r:id="rId18"/>
    <p:sldId id="636" r:id="rId19"/>
    <p:sldId id="614" r:id="rId20"/>
    <p:sldId id="634" r:id="rId21"/>
    <p:sldId id="631" r:id="rId22"/>
    <p:sldId id="625" r:id="rId23"/>
    <p:sldId id="586" r:id="rId24"/>
    <p:sldId id="632" r:id="rId25"/>
    <p:sldId id="633" r:id="rId26"/>
    <p:sldId id="635" r:id="rId27"/>
    <p:sldId id="626" r:id="rId28"/>
    <p:sldId id="640" r:id="rId29"/>
    <p:sldId id="577" r:id="rId30"/>
    <p:sldId id="638" r:id="rId31"/>
    <p:sldId id="639" r:id="rId32"/>
    <p:sldId id="642" r:id="rId33"/>
    <p:sldId id="618" r:id="rId34"/>
    <p:sldId id="619" r:id="rId35"/>
    <p:sldId id="620" r:id="rId36"/>
    <p:sldId id="621" r:id="rId37"/>
    <p:sldId id="622" r:id="rId38"/>
    <p:sldId id="594" r:id="rId39"/>
    <p:sldId id="597" r:id="rId40"/>
    <p:sldId id="602" r:id="rId41"/>
    <p:sldId id="585" r:id="rId42"/>
    <p:sldId id="600" r:id="rId43"/>
    <p:sldId id="603" r:id="rId44"/>
    <p:sldId id="641" r:id="rId45"/>
    <p:sldId id="598" r:id="rId46"/>
    <p:sldId id="624" r:id="rId47"/>
    <p:sldId id="627" r:id="rId48"/>
    <p:sldId id="579" r:id="rId49"/>
    <p:sldId id="643" r:id="rId50"/>
    <p:sldId id="629" r:id="rId51"/>
    <p:sldId id="596" r:id="rId52"/>
    <p:sldId id="260" r:id="rId5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9EA2DA-EFEC-4D50-B0B2-FBB076BA6719}">
          <p14:sldIdLst>
            <p14:sldId id="257"/>
            <p14:sldId id="258"/>
            <p14:sldId id="259"/>
            <p14:sldId id="644"/>
            <p14:sldId id="571"/>
            <p14:sldId id="573"/>
            <p14:sldId id="261"/>
            <p14:sldId id="576"/>
            <p14:sldId id="595"/>
            <p14:sldId id="591"/>
            <p14:sldId id="623"/>
            <p14:sldId id="637"/>
            <p14:sldId id="493"/>
            <p14:sldId id="572"/>
            <p14:sldId id="636"/>
            <p14:sldId id="614"/>
            <p14:sldId id="634"/>
            <p14:sldId id="631"/>
            <p14:sldId id="625"/>
            <p14:sldId id="586"/>
            <p14:sldId id="632"/>
            <p14:sldId id="633"/>
            <p14:sldId id="635"/>
            <p14:sldId id="626"/>
            <p14:sldId id="640"/>
            <p14:sldId id="577"/>
            <p14:sldId id="638"/>
            <p14:sldId id="639"/>
            <p14:sldId id="642"/>
            <p14:sldId id="618"/>
            <p14:sldId id="619"/>
            <p14:sldId id="620"/>
            <p14:sldId id="621"/>
            <p14:sldId id="622"/>
            <p14:sldId id="594"/>
            <p14:sldId id="597"/>
            <p14:sldId id="602"/>
            <p14:sldId id="585"/>
            <p14:sldId id="600"/>
            <p14:sldId id="603"/>
            <p14:sldId id="641"/>
            <p14:sldId id="598"/>
            <p14:sldId id="624"/>
            <p14:sldId id="627"/>
            <p14:sldId id="579"/>
            <p14:sldId id="643"/>
            <p14:sldId id="629"/>
            <p14:sldId id="596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00" userDrawn="1">
          <p15:clr>
            <a:srgbClr val="A4A3A4"/>
          </p15:clr>
        </p15:guide>
        <p15:guide id="2" pos="1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E. Bierer MD" initials="E" lastIdx="1" clrIdx="0"/>
  <p:cmAuthor id="7" name="Elizabeth Witte" initials="ERW [7]" lastIdx="1" clrIdx="6"/>
  <p:cmAuthor id="8" name="Elizabeth Witte" initials="ERW [8]" lastIdx="1" clrIdx="7"/>
  <p:cmAuthor id="2" name="Shah, Monica (NIH/NCATS) [E]" initials="SM([" lastIdx="5" clrIdx="1"/>
  <p:cmAuthor id="3" name="CAROL A PECH" initials="CAP" lastIdx="3" clrIdx="2">
    <p:extLst/>
  </p:cmAuthor>
  <p:cmAuthor id="4" name="Nichelle L. Cobb" initials="NLC" lastIdx="47" clrIdx="3">
    <p:extLst/>
  </p:cmAuthor>
  <p:cmAuthor id="5" name="Elizabeth Witte" initials="ERW" lastIdx="15" clrIdx="4">
    <p:extLst/>
  </p:cmAuthor>
  <p:cmAuthor id="6" name="Elizabeth Witte" initials="ERW [2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F9FF"/>
    <a:srgbClr val="0033A0"/>
    <a:srgbClr val="00A3AD"/>
    <a:srgbClr val="4D4D4F"/>
    <a:srgbClr val="79A2FF"/>
    <a:srgbClr val="1C9E6F"/>
    <a:srgbClr val="1C6F97"/>
    <a:srgbClr val="00267A"/>
    <a:srgbClr val="00747A"/>
    <a:srgbClr val="145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07" autoAdjust="0"/>
    <p:restoredTop sz="91281" autoAdjust="0"/>
  </p:normalViewPr>
  <p:slideViewPr>
    <p:cSldViewPr snapToGrid="0" snapToObjects="1">
      <p:cViewPr varScale="1">
        <p:scale>
          <a:sx n="128" d="100"/>
          <a:sy n="128" d="100"/>
        </p:scale>
        <p:origin x="192" y="536"/>
      </p:cViewPr>
      <p:guideLst>
        <p:guide orient="horz" pos="600"/>
        <p:guide pos="145"/>
      </p:guideLst>
    </p:cSldViewPr>
  </p:slideViewPr>
  <p:outlineViewPr>
    <p:cViewPr>
      <p:scale>
        <a:sx n="33" d="100"/>
        <a:sy n="33" d="100"/>
      </p:scale>
      <p:origin x="0" y="8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32"/>
    </p:cViewPr>
  </p:sorter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067DE-8CE9-4CD9-817F-B28EBCB8698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949374-D315-4379-99A3-14118AD2D02C}">
      <dgm:prSet custT="1"/>
      <dgm:spPr/>
      <dgm:t>
        <a:bodyPr/>
        <a:lstStyle/>
        <a:p>
          <a:pPr rtl="0"/>
          <a:r>
            <a:rPr lang="en-US" sz="3000" dirty="0"/>
            <a:t>An approximately monthly forum with: </a:t>
          </a:r>
        </a:p>
      </dgm:t>
    </dgm:pt>
    <dgm:pt modelId="{EF0BA51C-9FD8-4B2A-8921-4E9E2C4997A6}" type="parTrans" cxnId="{2007CBCE-8DBE-4B66-9283-DAA434506613}">
      <dgm:prSet/>
      <dgm:spPr/>
      <dgm:t>
        <a:bodyPr/>
        <a:lstStyle/>
        <a:p>
          <a:endParaRPr lang="en-US"/>
        </a:p>
      </dgm:t>
    </dgm:pt>
    <dgm:pt modelId="{BA312897-A50E-494C-8A46-E948EA2F38B8}" type="sibTrans" cxnId="{2007CBCE-8DBE-4B66-9283-DAA434506613}">
      <dgm:prSet/>
      <dgm:spPr/>
      <dgm:t>
        <a:bodyPr/>
        <a:lstStyle/>
        <a:p>
          <a:endParaRPr lang="en-US"/>
        </a:p>
      </dgm:t>
    </dgm:pt>
    <dgm:pt modelId="{0DCB2152-D74A-426E-885F-57C411DE098B}">
      <dgm:prSet custT="1"/>
      <dgm:spPr/>
      <dgm:t>
        <a:bodyPr/>
        <a:lstStyle/>
        <a:p>
          <a:pPr rtl="0"/>
          <a:r>
            <a:rPr lang="en-US" sz="2800" dirty="0"/>
            <a:t>Presentations on topics relevant for single IRB review</a:t>
          </a:r>
        </a:p>
      </dgm:t>
    </dgm:pt>
    <dgm:pt modelId="{B7E4BD7E-DF24-40E5-A77D-3101725B37C3}" type="parTrans" cxnId="{C012BC72-E0A7-457F-9813-A8F7EF7877E6}">
      <dgm:prSet/>
      <dgm:spPr/>
      <dgm:t>
        <a:bodyPr/>
        <a:lstStyle/>
        <a:p>
          <a:endParaRPr lang="en-US"/>
        </a:p>
      </dgm:t>
    </dgm:pt>
    <dgm:pt modelId="{350374D9-C8DC-4C97-A453-E7E00D344056}" type="sibTrans" cxnId="{C012BC72-E0A7-457F-9813-A8F7EF7877E6}">
      <dgm:prSet/>
      <dgm:spPr/>
      <dgm:t>
        <a:bodyPr/>
        <a:lstStyle/>
        <a:p>
          <a:endParaRPr lang="en-US"/>
        </a:p>
      </dgm:t>
    </dgm:pt>
    <dgm:pt modelId="{CE659FE1-9D4E-48C6-96F2-0068251A7508}">
      <dgm:prSet custT="1"/>
      <dgm:spPr/>
      <dgm:t>
        <a:bodyPr/>
        <a:lstStyle/>
        <a:p>
          <a:pPr rtl="0"/>
          <a:r>
            <a:rPr lang="en-US" sz="2800" dirty="0"/>
            <a:t>Q&amp;A on topic presented as well as questions submitted when participants register</a:t>
          </a:r>
        </a:p>
      </dgm:t>
    </dgm:pt>
    <dgm:pt modelId="{627FB788-B0B7-4B42-ACEA-5292FAB74FBD}" type="parTrans" cxnId="{50466947-ADF5-439F-A3B3-8D2A7E4FA320}">
      <dgm:prSet/>
      <dgm:spPr/>
      <dgm:t>
        <a:bodyPr/>
        <a:lstStyle/>
        <a:p>
          <a:endParaRPr lang="en-US"/>
        </a:p>
      </dgm:t>
    </dgm:pt>
    <dgm:pt modelId="{72CB9196-F6A1-433B-B742-BB746FD999FF}" type="sibTrans" cxnId="{50466947-ADF5-439F-A3B3-8D2A7E4FA320}">
      <dgm:prSet/>
      <dgm:spPr/>
      <dgm:t>
        <a:bodyPr/>
        <a:lstStyle/>
        <a:p>
          <a:endParaRPr lang="en-US"/>
        </a:p>
      </dgm:t>
    </dgm:pt>
    <dgm:pt modelId="{51F6E92D-3EB8-4D33-AFCF-02E4E763E58C}">
      <dgm:prSet custT="1"/>
      <dgm:spPr/>
      <dgm:t>
        <a:bodyPr/>
        <a:lstStyle/>
        <a:p>
          <a:pPr rtl="0"/>
          <a:r>
            <a:rPr lang="en-US" sz="3000" dirty="0"/>
            <a:t>Open and free to anyone with interest</a:t>
          </a:r>
        </a:p>
      </dgm:t>
    </dgm:pt>
    <dgm:pt modelId="{C8111565-3315-4F41-B1E6-6C4969CFBDB7}" type="parTrans" cxnId="{613060CE-1DC6-49FD-8EFA-54185BE35231}">
      <dgm:prSet/>
      <dgm:spPr/>
      <dgm:t>
        <a:bodyPr/>
        <a:lstStyle/>
        <a:p>
          <a:endParaRPr lang="en-US"/>
        </a:p>
      </dgm:t>
    </dgm:pt>
    <dgm:pt modelId="{64831C8C-E657-4F9A-914F-9D8D031EAFC6}" type="sibTrans" cxnId="{613060CE-1DC6-49FD-8EFA-54185BE35231}">
      <dgm:prSet/>
      <dgm:spPr/>
      <dgm:t>
        <a:bodyPr/>
        <a:lstStyle/>
        <a:p>
          <a:endParaRPr lang="en-US"/>
        </a:p>
      </dgm:t>
    </dgm:pt>
    <dgm:pt modelId="{ABA65FE3-0686-4C14-AF7B-8C12449D5820}" type="pres">
      <dgm:prSet presAssocID="{894067DE-8CE9-4CD9-817F-B28EBCB8698F}" presName="linear" presStyleCnt="0">
        <dgm:presLayoutVars>
          <dgm:dir/>
          <dgm:animLvl val="lvl"/>
          <dgm:resizeHandles val="exact"/>
        </dgm:presLayoutVars>
      </dgm:prSet>
      <dgm:spPr/>
    </dgm:pt>
    <dgm:pt modelId="{DD37B6FE-0F04-4587-AB79-A5FD45E89B30}" type="pres">
      <dgm:prSet presAssocID="{34949374-D315-4379-99A3-14118AD2D02C}" presName="parentLin" presStyleCnt="0"/>
      <dgm:spPr/>
    </dgm:pt>
    <dgm:pt modelId="{F4AD35ED-6A63-4D42-98D6-47F1AF23527D}" type="pres">
      <dgm:prSet presAssocID="{34949374-D315-4379-99A3-14118AD2D02C}" presName="parentLeftMargin" presStyleLbl="node1" presStyleIdx="0" presStyleCnt="2"/>
      <dgm:spPr/>
    </dgm:pt>
    <dgm:pt modelId="{4058B551-37F5-4994-A9DA-02CB8235758A}" type="pres">
      <dgm:prSet presAssocID="{34949374-D315-4379-99A3-14118AD2D02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3CC7179-1A75-4008-B661-0F4A43CCAC85}" type="pres">
      <dgm:prSet presAssocID="{34949374-D315-4379-99A3-14118AD2D02C}" presName="negativeSpace" presStyleCnt="0"/>
      <dgm:spPr/>
    </dgm:pt>
    <dgm:pt modelId="{CF7221D3-A9AF-4D5B-81C3-7307B1D90643}" type="pres">
      <dgm:prSet presAssocID="{34949374-D315-4379-99A3-14118AD2D02C}" presName="childText" presStyleLbl="conFgAcc1" presStyleIdx="0" presStyleCnt="2">
        <dgm:presLayoutVars>
          <dgm:bulletEnabled val="1"/>
        </dgm:presLayoutVars>
      </dgm:prSet>
      <dgm:spPr/>
    </dgm:pt>
    <dgm:pt modelId="{5AF83202-86F2-4820-B39E-547EBFB7E9C1}" type="pres">
      <dgm:prSet presAssocID="{BA312897-A50E-494C-8A46-E948EA2F38B8}" presName="spaceBetweenRectangles" presStyleCnt="0"/>
      <dgm:spPr/>
    </dgm:pt>
    <dgm:pt modelId="{C7101D42-DFD4-4745-9C6A-B8D58D2AF1AE}" type="pres">
      <dgm:prSet presAssocID="{51F6E92D-3EB8-4D33-AFCF-02E4E763E58C}" presName="parentLin" presStyleCnt="0"/>
      <dgm:spPr/>
    </dgm:pt>
    <dgm:pt modelId="{4D5F783D-0B7A-46F6-8C07-AB1B3A471536}" type="pres">
      <dgm:prSet presAssocID="{51F6E92D-3EB8-4D33-AFCF-02E4E763E58C}" presName="parentLeftMargin" presStyleLbl="node1" presStyleIdx="0" presStyleCnt="2"/>
      <dgm:spPr/>
    </dgm:pt>
    <dgm:pt modelId="{0C551BC7-B60D-4FB2-8124-4C974D7FB3B9}" type="pres">
      <dgm:prSet presAssocID="{51F6E92D-3EB8-4D33-AFCF-02E4E763E58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838440A-1286-4873-AF0B-795A10476037}" type="pres">
      <dgm:prSet presAssocID="{51F6E92D-3EB8-4D33-AFCF-02E4E763E58C}" presName="negativeSpace" presStyleCnt="0"/>
      <dgm:spPr/>
    </dgm:pt>
    <dgm:pt modelId="{947F759B-7A09-4502-8172-D42A9465B1B1}" type="pres">
      <dgm:prSet presAssocID="{51F6E92D-3EB8-4D33-AFCF-02E4E763E58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376292B-9320-4606-B09B-C53B23F5FA83}" type="presOf" srcId="{894067DE-8CE9-4CD9-817F-B28EBCB8698F}" destId="{ABA65FE3-0686-4C14-AF7B-8C12449D5820}" srcOrd="0" destOrd="0" presId="urn:microsoft.com/office/officeart/2005/8/layout/list1"/>
    <dgm:cxn modelId="{50466947-ADF5-439F-A3B3-8D2A7E4FA320}" srcId="{34949374-D315-4379-99A3-14118AD2D02C}" destId="{CE659FE1-9D4E-48C6-96F2-0068251A7508}" srcOrd="1" destOrd="0" parTransId="{627FB788-B0B7-4B42-ACEA-5292FAB74FBD}" sibTransId="{72CB9196-F6A1-433B-B742-BB746FD999FF}"/>
    <dgm:cxn modelId="{C012BC72-E0A7-457F-9813-A8F7EF7877E6}" srcId="{34949374-D315-4379-99A3-14118AD2D02C}" destId="{0DCB2152-D74A-426E-885F-57C411DE098B}" srcOrd="0" destOrd="0" parTransId="{B7E4BD7E-DF24-40E5-A77D-3101725B37C3}" sibTransId="{350374D9-C8DC-4C97-A453-E7E00D344056}"/>
    <dgm:cxn modelId="{A1637976-8561-416C-B675-BBDC21105CB2}" type="presOf" srcId="{34949374-D315-4379-99A3-14118AD2D02C}" destId="{4058B551-37F5-4994-A9DA-02CB8235758A}" srcOrd="1" destOrd="0" presId="urn:microsoft.com/office/officeart/2005/8/layout/list1"/>
    <dgm:cxn modelId="{8009337C-E609-48F3-8B35-5B1FF667DD91}" type="presOf" srcId="{34949374-D315-4379-99A3-14118AD2D02C}" destId="{F4AD35ED-6A63-4D42-98D6-47F1AF23527D}" srcOrd="0" destOrd="0" presId="urn:microsoft.com/office/officeart/2005/8/layout/list1"/>
    <dgm:cxn modelId="{B4398594-77A4-413D-B524-F8725BC336E4}" type="presOf" srcId="{0DCB2152-D74A-426E-885F-57C411DE098B}" destId="{CF7221D3-A9AF-4D5B-81C3-7307B1D90643}" srcOrd="0" destOrd="0" presId="urn:microsoft.com/office/officeart/2005/8/layout/list1"/>
    <dgm:cxn modelId="{91D5B49D-584A-49E5-ACF2-3B4FB90A3797}" type="presOf" srcId="{51F6E92D-3EB8-4D33-AFCF-02E4E763E58C}" destId="{0C551BC7-B60D-4FB2-8124-4C974D7FB3B9}" srcOrd="1" destOrd="0" presId="urn:microsoft.com/office/officeart/2005/8/layout/list1"/>
    <dgm:cxn modelId="{613060CE-1DC6-49FD-8EFA-54185BE35231}" srcId="{894067DE-8CE9-4CD9-817F-B28EBCB8698F}" destId="{51F6E92D-3EB8-4D33-AFCF-02E4E763E58C}" srcOrd="1" destOrd="0" parTransId="{C8111565-3315-4F41-B1E6-6C4969CFBDB7}" sibTransId="{64831C8C-E657-4F9A-914F-9D8D031EAFC6}"/>
    <dgm:cxn modelId="{2007CBCE-8DBE-4B66-9283-DAA434506613}" srcId="{894067DE-8CE9-4CD9-817F-B28EBCB8698F}" destId="{34949374-D315-4379-99A3-14118AD2D02C}" srcOrd="0" destOrd="0" parTransId="{EF0BA51C-9FD8-4B2A-8921-4E9E2C4997A6}" sibTransId="{BA312897-A50E-494C-8A46-E948EA2F38B8}"/>
    <dgm:cxn modelId="{92583AE1-68AA-4AE8-9B43-26786CB4A514}" type="presOf" srcId="{51F6E92D-3EB8-4D33-AFCF-02E4E763E58C}" destId="{4D5F783D-0B7A-46F6-8C07-AB1B3A471536}" srcOrd="0" destOrd="0" presId="urn:microsoft.com/office/officeart/2005/8/layout/list1"/>
    <dgm:cxn modelId="{B395F7F3-28D2-453F-A0D4-F80C6C279478}" type="presOf" srcId="{CE659FE1-9D4E-48C6-96F2-0068251A7508}" destId="{CF7221D3-A9AF-4D5B-81C3-7307B1D90643}" srcOrd="0" destOrd="1" presId="urn:microsoft.com/office/officeart/2005/8/layout/list1"/>
    <dgm:cxn modelId="{D7483A88-374A-4E71-95B3-F79E3C78C7FC}" type="presParOf" srcId="{ABA65FE3-0686-4C14-AF7B-8C12449D5820}" destId="{DD37B6FE-0F04-4587-AB79-A5FD45E89B30}" srcOrd="0" destOrd="0" presId="urn:microsoft.com/office/officeart/2005/8/layout/list1"/>
    <dgm:cxn modelId="{12F74311-8CCD-477C-9F80-67D8518D9E84}" type="presParOf" srcId="{DD37B6FE-0F04-4587-AB79-A5FD45E89B30}" destId="{F4AD35ED-6A63-4D42-98D6-47F1AF23527D}" srcOrd="0" destOrd="0" presId="urn:microsoft.com/office/officeart/2005/8/layout/list1"/>
    <dgm:cxn modelId="{D3FE6C51-4228-4CE5-A3CC-3048003F52A1}" type="presParOf" srcId="{DD37B6FE-0F04-4587-AB79-A5FD45E89B30}" destId="{4058B551-37F5-4994-A9DA-02CB8235758A}" srcOrd="1" destOrd="0" presId="urn:microsoft.com/office/officeart/2005/8/layout/list1"/>
    <dgm:cxn modelId="{50333C5B-24DF-4E0E-9031-DC06F3274B70}" type="presParOf" srcId="{ABA65FE3-0686-4C14-AF7B-8C12449D5820}" destId="{C3CC7179-1A75-4008-B661-0F4A43CCAC85}" srcOrd="1" destOrd="0" presId="urn:microsoft.com/office/officeart/2005/8/layout/list1"/>
    <dgm:cxn modelId="{BD91440D-FA32-4571-9603-3F3C6ECDC662}" type="presParOf" srcId="{ABA65FE3-0686-4C14-AF7B-8C12449D5820}" destId="{CF7221D3-A9AF-4D5B-81C3-7307B1D90643}" srcOrd="2" destOrd="0" presId="urn:microsoft.com/office/officeart/2005/8/layout/list1"/>
    <dgm:cxn modelId="{F020EC17-A63A-4CA1-88CD-DA661A41F7FA}" type="presParOf" srcId="{ABA65FE3-0686-4C14-AF7B-8C12449D5820}" destId="{5AF83202-86F2-4820-B39E-547EBFB7E9C1}" srcOrd="3" destOrd="0" presId="urn:microsoft.com/office/officeart/2005/8/layout/list1"/>
    <dgm:cxn modelId="{E3074C6F-3D91-4BC0-BFAC-6B7B6CE4E36B}" type="presParOf" srcId="{ABA65FE3-0686-4C14-AF7B-8C12449D5820}" destId="{C7101D42-DFD4-4745-9C6A-B8D58D2AF1AE}" srcOrd="4" destOrd="0" presId="urn:microsoft.com/office/officeart/2005/8/layout/list1"/>
    <dgm:cxn modelId="{D123E268-44A7-49C0-90DD-0D0D611A44FA}" type="presParOf" srcId="{C7101D42-DFD4-4745-9C6A-B8D58D2AF1AE}" destId="{4D5F783D-0B7A-46F6-8C07-AB1B3A471536}" srcOrd="0" destOrd="0" presId="urn:microsoft.com/office/officeart/2005/8/layout/list1"/>
    <dgm:cxn modelId="{E65AD8D7-7962-407E-B628-F39F972B0849}" type="presParOf" srcId="{C7101D42-DFD4-4745-9C6A-B8D58D2AF1AE}" destId="{0C551BC7-B60D-4FB2-8124-4C974D7FB3B9}" srcOrd="1" destOrd="0" presId="urn:microsoft.com/office/officeart/2005/8/layout/list1"/>
    <dgm:cxn modelId="{2405584E-C240-4E3D-86B8-6F7167FF19F2}" type="presParOf" srcId="{ABA65FE3-0686-4C14-AF7B-8C12449D5820}" destId="{E838440A-1286-4873-AF0B-795A10476037}" srcOrd="5" destOrd="0" presId="urn:microsoft.com/office/officeart/2005/8/layout/list1"/>
    <dgm:cxn modelId="{90E532F8-07AE-41CC-AB98-9F7148385500}" type="presParOf" srcId="{ABA65FE3-0686-4C14-AF7B-8C12449D5820}" destId="{947F759B-7A09-4502-8172-D42A9465B1B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70A4B4E-D1E2-4DE5-8968-243F81B7B748}" type="doc">
      <dgm:prSet loTypeId="urn:microsoft.com/office/officeart/2005/8/layout/orgChart1" loCatId="hierarchy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D79E6DBB-FB4B-40EE-B70C-A75CD9655EE5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Director, IRB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400" b="0" i="0" u="none" strike="noStrike" cap="none" normalizeH="0" baseline="0" dirty="0">
            <a:ln/>
            <a:solidFill>
              <a:schemeClr val="tx1"/>
            </a:solidFill>
            <a:effectLst/>
            <a:latin typeface="Arial" charset="0"/>
          </a:endParaRPr>
        </a:p>
      </dgm:t>
    </dgm:pt>
    <dgm:pt modelId="{17369A08-B284-4A63-92CF-1811FB814158}" type="parTrans" cxnId="{3334F985-09B8-4373-BD28-DD035547C4FE}">
      <dgm:prSet/>
      <dgm:spPr/>
      <dgm:t>
        <a:bodyPr/>
        <a:lstStyle/>
        <a:p>
          <a:endParaRPr lang="en-US"/>
        </a:p>
      </dgm:t>
    </dgm:pt>
    <dgm:pt modelId="{AEFDE358-3284-41A6-9ACA-31EE3DE3566C}" type="sibTrans" cxnId="{3334F985-09B8-4373-BD28-DD035547C4FE}">
      <dgm:prSet custT="1"/>
      <dgm:spPr/>
      <dgm:t>
        <a:bodyPr/>
        <a:lstStyle/>
        <a:p>
          <a:endParaRPr lang="en-US"/>
        </a:p>
      </dgm:t>
    </dgm:pt>
    <dgm:pt modelId="{6B0D7698-8BB7-4F78-A08C-03C0E852FE56}">
      <dgm:prSet custT="1"/>
      <dgm:spPr>
        <a:solidFill>
          <a:srgbClr val="FF9999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IRB Manager</a:t>
          </a:r>
        </a:p>
      </dgm:t>
    </dgm:pt>
    <dgm:pt modelId="{A888247F-A5F9-43B3-A945-6B30A6B18B90}" type="parTrans" cxnId="{EA3C057D-A91A-49D8-8650-2D4CBEBF2139}">
      <dgm:prSet/>
      <dgm:spPr/>
      <dgm:t>
        <a:bodyPr/>
        <a:lstStyle/>
        <a:p>
          <a:endParaRPr lang="en-US" sz="1600"/>
        </a:p>
      </dgm:t>
    </dgm:pt>
    <dgm:pt modelId="{7E5338AC-D566-4103-AACF-88A533D6ED7B}" type="sibTrans" cxnId="{EA3C057D-A91A-49D8-8650-2D4CBEBF2139}">
      <dgm:prSet custT="1"/>
      <dgm:spPr/>
      <dgm:t>
        <a:bodyPr/>
        <a:lstStyle/>
        <a:p>
          <a:endParaRPr lang="en-US"/>
        </a:p>
      </dgm:t>
    </dgm:pt>
    <dgm:pt modelId="{2C39C0DA-0BC9-47AF-B20D-9862E596BC02}">
      <dgm:prSet custT="1"/>
      <dgm:spPr>
        <a:solidFill>
          <a:srgbClr val="FF9999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</dgm:t>
    </dgm:pt>
    <dgm:pt modelId="{0543DC08-214B-478A-984E-44ED3BEDEFD0}" type="parTrans" cxnId="{71CD9132-197E-43C5-88F6-8B9AF24D0050}">
      <dgm:prSet/>
      <dgm:spPr/>
      <dgm:t>
        <a:bodyPr/>
        <a:lstStyle/>
        <a:p>
          <a:endParaRPr lang="en-US" sz="1600"/>
        </a:p>
      </dgm:t>
    </dgm:pt>
    <dgm:pt modelId="{103894EE-133A-4A59-8C64-E390C73B509E}" type="sibTrans" cxnId="{71CD9132-197E-43C5-88F6-8B9AF24D0050}">
      <dgm:prSet custT="1"/>
      <dgm:spPr/>
      <dgm:t>
        <a:bodyPr/>
        <a:lstStyle/>
        <a:p>
          <a:endParaRPr lang="en-US"/>
        </a:p>
      </dgm:t>
    </dgm:pt>
    <dgm:pt modelId="{88610AF1-5F9B-4286-B520-2DA440EA865A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Associate Director, IRB</a:t>
          </a:r>
        </a:p>
      </dgm:t>
    </dgm:pt>
    <dgm:pt modelId="{56C69B3F-C544-4168-B64D-407CCA98E9CD}" type="parTrans" cxnId="{EFEC0F24-F73C-40BD-A007-167D5A042892}">
      <dgm:prSet/>
      <dgm:spPr/>
      <dgm:t>
        <a:bodyPr/>
        <a:lstStyle/>
        <a:p>
          <a:endParaRPr lang="en-US" sz="1600"/>
        </a:p>
      </dgm:t>
    </dgm:pt>
    <dgm:pt modelId="{7E0EE96C-5697-4314-A54B-F50865BF00FD}" type="sibTrans" cxnId="{EFEC0F24-F73C-40BD-A007-167D5A042892}">
      <dgm:prSet custT="1"/>
      <dgm:spPr/>
      <dgm:t>
        <a:bodyPr/>
        <a:lstStyle/>
        <a:p>
          <a:endParaRPr lang="en-US"/>
        </a:p>
      </dgm:t>
    </dgm:pt>
    <dgm:pt modelId="{099F3E2F-BEEC-4047-8AC8-A1BD783B0E35}">
      <dgm:prSet custT="1"/>
      <dgm:spPr>
        <a:solidFill>
          <a:srgbClr val="FF9999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</dgm:t>
    </dgm:pt>
    <dgm:pt modelId="{66AC663D-ED03-4E6E-9417-5F2C881824C2}" type="parTrans" cxnId="{EF2B5108-90E3-4913-ABA6-6F15F2E10F71}">
      <dgm:prSet/>
      <dgm:spPr/>
      <dgm:t>
        <a:bodyPr/>
        <a:lstStyle/>
        <a:p>
          <a:endParaRPr lang="en-US" sz="1600"/>
        </a:p>
      </dgm:t>
    </dgm:pt>
    <dgm:pt modelId="{722CF922-4AD2-4941-9009-C80BC54855A7}" type="sibTrans" cxnId="{EF2B5108-90E3-4913-ABA6-6F15F2E10F71}">
      <dgm:prSet/>
      <dgm:spPr/>
      <dgm:t>
        <a:bodyPr/>
        <a:lstStyle/>
        <a:p>
          <a:endParaRPr lang="en-US"/>
        </a:p>
      </dgm:t>
    </dgm:pt>
    <dgm:pt modelId="{31D851EE-B108-47C0-9540-CA605C9337B6}">
      <dgm:prSet custT="1"/>
      <dgm:spPr>
        <a:solidFill>
          <a:srgbClr val="FF9999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</dgm:t>
    </dgm:pt>
    <dgm:pt modelId="{9E35B58B-4DAC-4CA3-8719-4C1CF3B5EB77}" type="parTrans" cxnId="{0298C9CE-CE25-40FB-9D94-88899427826F}">
      <dgm:prSet/>
      <dgm:spPr/>
      <dgm:t>
        <a:bodyPr/>
        <a:lstStyle/>
        <a:p>
          <a:endParaRPr lang="en-US" sz="1600"/>
        </a:p>
      </dgm:t>
    </dgm:pt>
    <dgm:pt modelId="{5F87EF62-9774-46BC-A21A-65E4D56D35D7}" type="sibTrans" cxnId="{0298C9CE-CE25-40FB-9D94-88899427826F}">
      <dgm:prSet/>
      <dgm:spPr/>
      <dgm:t>
        <a:bodyPr/>
        <a:lstStyle/>
        <a:p>
          <a:endParaRPr lang="en-US"/>
        </a:p>
      </dgm:t>
    </dgm:pt>
    <dgm:pt modelId="{DEABABEF-61DD-45A2-8ED8-5FB0654AA602}">
      <dgm:prSet custT="1"/>
      <dgm:spPr>
        <a:solidFill>
          <a:srgbClr val="FF9999"/>
        </a:solidFill>
      </dgm:spPr>
      <dgm:t>
        <a:bodyPr/>
        <a:lstStyle/>
        <a:p>
          <a:r>
            <a:rPr lang="en-US" sz="400" baseline="0" dirty="0">
              <a:solidFill>
                <a:schemeClr val="tx1"/>
              </a:solidFill>
            </a:rPr>
            <a:t>Research Compliance Coordinator</a:t>
          </a:r>
        </a:p>
      </dgm:t>
    </dgm:pt>
    <dgm:pt modelId="{734D6700-F721-48D8-BD91-95F7B12F4399}" type="parTrans" cxnId="{84B978DF-CD38-4F9B-B69D-D35EEFD4176F}">
      <dgm:prSet/>
      <dgm:spPr/>
      <dgm:t>
        <a:bodyPr/>
        <a:lstStyle/>
        <a:p>
          <a:endParaRPr lang="en-US" sz="1600"/>
        </a:p>
      </dgm:t>
    </dgm:pt>
    <dgm:pt modelId="{88301068-8863-422D-9F7B-F25D1F0C4F59}" type="sibTrans" cxnId="{84B978DF-CD38-4F9B-B69D-D35EEFD4176F}">
      <dgm:prSet/>
      <dgm:spPr/>
      <dgm:t>
        <a:bodyPr/>
        <a:lstStyle/>
        <a:p>
          <a:endParaRPr lang="en-US"/>
        </a:p>
      </dgm:t>
    </dgm:pt>
    <dgm:pt modelId="{A87CF341-E4D8-462A-808D-40053DF2BFE2}">
      <dgm:prSet custT="1"/>
      <dgm:spPr>
        <a:solidFill>
          <a:srgbClr val="40F8CC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QI/QA</a:t>
          </a:r>
        </a:p>
      </dgm:t>
    </dgm:pt>
    <dgm:pt modelId="{A61A7D78-0F59-47FA-9443-344EEB72EFC9}" type="sibTrans" cxnId="{EEB59EC6-502E-4A47-8463-0DF3B27A95CF}">
      <dgm:prSet/>
      <dgm:spPr/>
      <dgm:t>
        <a:bodyPr/>
        <a:lstStyle/>
        <a:p>
          <a:endParaRPr lang="en-US"/>
        </a:p>
      </dgm:t>
    </dgm:pt>
    <dgm:pt modelId="{4C0E08AA-DBF5-450B-A915-7E905AAC23C5}" type="parTrans" cxnId="{EEB59EC6-502E-4A47-8463-0DF3B27A95CF}">
      <dgm:prSet/>
      <dgm:spPr/>
      <dgm:t>
        <a:bodyPr/>
        <a:lstStyle/>
        <a:p>
          <a:endParaRPr lang="en-US" sz="1600"/>
        </a:p>
      </dgm:t>
    </dgm:pt>
    <dgm:pt modelId="{3FA40B86-7635-4599-B943-395E4A6EBFC3}">
      <dgm:prSet custT="1"/>
      <dgm:spPr>
        <a:solidFill>
          <a:srgbClr val="FFCC66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Expedited Reviewer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400" b="0" i="0" u="none" strike="noStrike" cap="none" normalizeH="0" baseline="0" dirty="0">
            <a:ln/>
            <a:solidFill>
              <a:schemeClr val="tx1"/>
            </a:solidFill>
            <a:effectLst/>
            <a:latin typeface="Arial" charset="0"/>
          </a:endParaRPr>
        </a:p>
      </dgm:t>
    </dgm:pt>
    <dgm:pt modelId="{2FE64DF5-4734-4FB1-9254-BE779A77B3B9}" type="sibTrans" cxnId="{2AC489AA-9345-4839-A6A2-E97DBFDFADF1}">
      <dgm:prSet/>
      <dgm:spPr/>
      <dgm:t>
        <a:bodyPr/>
        <a:lstStyle/>
        <a:p>
          <a:endParaRPr lang="en-US"/>
        </a:p>
      </dgm:t>
    </dgm:pt>
    <dgm:pt modelId="{BBEBF55F-A848-432E-A0DE-85AA2E4457D8}" type="parTrans" cxnId="{2AC489AA-9345-4839-A6A2-E97DBFDFADF1}">
      <dgm:prSet/>
      <dgm:spPr/>
      <dgm:t>
        <a:bodyPr/>
        <a:lstStyle/>
        <a:p>
          <a:endParaRPr lang="en-US" sz="1600"/>
        </a:p>
      </dgm:t>
    </dgm:pt>
    <dgm:pt modelId="{24DD133A-9A88-F743-A353-E4861D409FB9}">
      <dgm:prSet custT="1"/>
      <dgm:spPr/>
      <dgm:t>
        <a:bodyPr/>
        <a:lstStyle/>
        <a:p>
          <a:r>
            <a:rPr lang="en-US" sz="400" dirty="0">
              <a:solidFill>
                <a:schemeClr val="tx1"/>
              </a:solidFill>
            </a:rPr>
            <a:t>Research Compliance Coordinator Senior</a:t>
          </a:r>
        </a:p>
      </dgm:t>
    </dgm:pt>
    <dgm:pt modelId="{24A47634-044D-D748-970F-9846CCCEFC1E}" type="parTrans" cxnId="{34C9ADEA-00B5-7C41-B787-C5A255163A89}">
      <dgm:prSet/>
      <dgm:spPr/>
      <dgm:t>
        <a:bodyPr/>
        <a:lstStyle/>
        <a:p>
          <a:endParaRPr lang="en-US" sz="1600"/>
        </a:p>
      </dgm:t>
    </dgm:pt>
    <dgm:pt modelId="{0CE75737-A284-E843-BB60-19D0C8936948}" type="sibTrans" cxnId="{34C9ADEA-00B5-7C41-B787-C5A255163A89}">
      <dgm:prSet/>
      <dgm:spPr/>
      <dgm:t>
        <a:bodyPr/>
        <a:lstStyle/>
        <a:p>
          <a:endParaRPr lang="en-US"/>
        </a:p>
      </dgm:t>
    </dgm:pt>
    <dgm:pt modelId="{E37C2D9C-1251-8D41-9035-54FD5911AD69}">
      <dgm:prSet custT="1"/>
      <dgm:spPr/>
      <dgm:t>
        <a:bodyPr/>
        <a:lstStyle/>
        <a:p>
          <a:r>
            <a:rPr lang="en-US" sz="400" dirty="0">
              <a:solidFill>
                <a:schemeClr val="tx1"/>
              </a:solidFill>
            </a:rPr>
            <a:t>Research Compliance Coordinator Senior</a:t>
          </a:r>
        </a:p>
      </dgm:t>
    </dgm:pt>
    <dgm:pt modelId="{15FB7A04-2316-9340-BF1A-B289D824E3D7}" type="parTrans" cxnId="{039F28AE-3D0F-1D48-BBEC-AE2D8AC37347}">
      <dgm:prSet/>
      <dgm:spPr/>
      <dgm:t>
        <a:bodyPr/>
        <a:lstStyle/>
        <a:p>
          <a:endParaRPr lang="en-US" sz="1600"/>
        </a:p>
      </dgm:t>
    </dgm:pt>
    <dgm:pt modelId="{9EE83330-7704-7145-9EE3-35DC169381F6}" type="sibTrans" cxnId="{039F28AE-3D0F-1D48-BBEC-AE2D8AC37347}">
      <dgm:prSet/>
      <dgm:spPr/>
      <dgm:t>
        <a:bodyPr/>
        <a:lstStyle/>
        <a:p>
          <a:endParaRPr lang="en-US"/>
        </a:p>
      </dgm:t>
    </dgm:pt>
    <dgm:pt modelId="{83638C47-67E8-7F4F-8E13-C8A4D447B630}">
      <dgm:prSet custT="1"/>
      <dgm:spPr/>
      <dgm:t>
        <a:bodyPr/>
        <a:lstStyle/>
        <a:p>
          <a:r>
            <a:rPr lang="en-US" sz="400" dirty="0">
              <a:solidFill>
                <a:schemeClr val="tx1"/>
              </a:solidFill>
            </a:rPr>
            <a:t>Research Compliance Coordinator Senior</a:t>
          </a:r>
        </a:p>
      </dgm:t>
    </dgm:pt>
    <dgm:pt modelId="{5B600430-7663-2049-9B8F-00BB3EE492E2}" type="parTrans" cxnId="{B75F8B6F-5379-BC4C-B28E-92CAA2290118}">
      <dgm:prSet/>
      <dgm:spPr/>
      <dgm:t>
        <a:bodyPr/>
        <a:lstStyle/>
        <a:p>
          <a:endParaRPr lang="en-US" sz="1600"/>
        </a:p>
      </dgm:t>
    </dgm:pt>
    <dgm:pt modelId="{F20DB6B1-8A20-414A-9625-543E07D7631B}" type="sibTrans" cxnId="{B75F8B6F-5379-BC4C-B28E-92CAA2290118}">
      <dgm:prSet/>
      <dgm:spPr/>
      <dgm:t>
        <a:bodyPr/>
        <a:lstStyle/>
        <a:p>
          <a:endParaRPr lang="en-US"/>
        </a:p>
      </dgm:t>
    </dgm:pt>
    <dgm:pt modelId="{AECC320F-DB0C-0040-81B3-729F3B3C1F56}">
      <dgm:prSet custT="1"/>
      <dgm:spPr>
        <a:solidFill>
          <a:srgbClr val="FF9999"/>
        </a:solidFill>
      </dgm:spPr>
      <dgm:t>
        <a:bodyPr/>
        <a:lstStyle/>
        <a:p>
          <a:r>
            <a:rPr lang="en-US" sz="400" baseline="0" dirty="0">
              <a:solidFill>
                <a:schemeClr val="tx1"/>
              </a:solidFill>
            </a:rPr>
            <a:t>Research Compliance Coordinator</a:t>
          </a:r>
        </a:p>
      </dgm:t>
    </dgm:pt>
    <dgm:pt modelId="{3FF4F5BD-BF1C-CD49-AC57-9A1F42879179}" type="parTrans" cxnId="{FD9D57A5-FD68-434F-9096-B50A86FFB5B0}">
      <dgm:prSet/>
      <dgm:spPr/>
      <dgm:t>
        <a:bodyPr/>
        <a:lstStyle/>
        <a:p>
          <a:endParaRPr lang="en-US" sz="1600"/>
        </a:p>
      </dgm:t>
    </dgm:pt>
    <dgm:pt modelId="{952D2D5D-D7DB-1744-A6E5-99DA53022F54}" type="sibTrans" cxnId="{FD9D57A5-FD68-434F-9096-B50A86FFB5B0}">
      <dgm:prSet/>
      <dgm:spPr/>
      <dgm:t>
        <a:bodyPr/>
        <a:lstStyle/>
        <a:p>
          <a:endParaRPr lang="en-US"/>
        </a:p>
      </dgm:t>
    </dgm:pt>
    <dgm:pt modelId="{7F8D35F7-6AE8-784B-832B-48BC6613EDA5}">
      <dgm:prSet custT="1"/>
      <dgm:spPr/>
      <dgm:t>
        <a:bodyPr/>
        <a:lstStyle/>
        <a:p>
          <a:r>
            <a:rPr lang="en-US" sz="400" dirty="0">
              <a:solidFill>
                <a:schemeClr val="tx1"/>
              </a:solidFill>
            </a:rPr>
            <a:t>Research Compliance </a:t>
          </a:r>
          <a:r>
            <a:rPr lang="en-US" sz="400" dirty="0" err="1">
              <a:solidFill>
                <a:schemeClr val="tx1"/>
              </a:solidFill>
            </a:rPr>
            <a:t>Specialst</a:t>
          </a:r>
          <a:endParaRPr lang="en-US" sz="400" dirty="0">
            <a:solidFill>
              <a:schemeClr val="tx1"/>
            </a:solidFill>
          </a:endParaRPr>
        </a:p>
      </dgm:t>
    </dgm:pt>
    <dgm:pt modelId="{D9299C58-85A9-6247-8D39-67A2A660E85B}" type="parTrans" cxnId="{8C7859FD-1BBB-0E4D-9CC0-B40C258BD54D}">
      <dgm:prSet/>
      <dgm:spPr/>
      <dgm:t>
        <a:bodyPr/>
        <a:lstStyle/>
        <a:p>
          <a:endParaRPr lang="en-US" sz="1600"/>
        </a:p>
      </dgm:t>
    </dgm:pt>
    <dgm:pt modelId="{CF6684E6-5244-FA41-9F68-448EA9ACCE1C}" type="sibTrans" cxnId="{8C7859FD-1BBB-0E4D-9CC0-B40C258BD54D}">
      <dgm:prSet/>
      <dgm:spPr/>
      <dgm:t>
        <a:bodyPr/>
        <a:lstStyle/>
        <a:p>
          <a:endParaRPr lang="en-US"/>
        </a:p>
      </dgm:t>
    </dgm:pt>
    <dgm:pt modelId="{71082764-1F4C-4CE5-9B6B-B497B800ED74}" type="pres">
      <dgm:prSet presAssocID="{E70A4B4E-D1E2-4DE5-8968-243F81B7B7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228FA9-F471-49D9-A63F-BC783E7889D5}" type="pres">
      <dgm:prSet presAssocID="{D79E6DBB-FB4B-40EE-B70C-A75CD9655EE5}" presName="hierRoot1" presStyleCnt="0">
        <dgm:presLayoutVars>
          <dgm:hierBranch val="init"/>
        </dgm:presLayoutVars>
      </dgm:prSet>
      <dgm:spPr/>
    </dgm:pt>
    <dgm:pt modelId="{C1059D6F-5D17-4734-9125-A1C83EE7BC41}" type="pres">
      <dgm:prSet presAssocID="{D79E6DBB-FB4B-40EE-B70C-A75CD9655EE5}" presName="rootComposite1" presStyleCnt="0"/>
      <dgm:spPr/>
    </dgm:pt>
    <dgm:pt modelId="{9FD86B5D-C824-473B-9F44-AB2A9B5F81D2}" type="pres">
      <dgm:prSet presAssocID="{D79E6DBB-FB4B-40EE-B70C-A75CD9655EE5}" presName="rootText1" presStyleLbl="node0" presStyleIdx="0" presStyleCnt="1" custLinFactNeighborX="-30" custLinFactNeighborY="-45087">
        <dgm:presLayoutVars>
          <dgm:chPref val="3"/>
        </dgm:presLayoutVars>
      </dgm:prSet>
      <dgm:spPr/>
    </dgm:pt>
    <dgm:pt modelId="{379ABF7C-AA4A-4412-9080-A612236DE79D}" type="pres">
      <dgm:prSet presAssocID="{D79E6DBB-FB4B-40EE-B70C-A75CD9655EE5}" presName="rootConnector1" presStyleLbl="node1" presStyleIdx="0" presStyleCnt="0"/>
      <dgm:spPr/>
    </dgm:pt>
    <dgm:pt modelId="{C02233C4-A4A1-47CB-B85C-5A367640FCC2}" type="pres">
      <dgm:prSet presAssocID="{D79E6DBB-FB4B-40EE-B70C-A75CD9655EE5}" presName="hierChild2" presStyleCnt="0"/>
      <dgm:spPr/>
    </dgm:pt>
    <dgm:pt modelId="{0B79CECA-CAF8-4846-A6DD-33C8B75213EC}" type="pres">
      <dgm:prSet presAssocID="{BBEBF55F-A848-432E-A0DE-85AA2E4457D8}" presName="Name37" presStyleLbl="parChTrans1D2" presStyleIdx="0" presStyleCnt="4"/>
      <dgm:spPr/>
    </dgm:pt>
    <dgm:pt modelId="{C8F84983-3EC8-4549-8363-9C91BC17FA68}" type="pres">
      <dgm:prSet presAssocID="{3FA40B86-7635-4599-B943-395E4A6EBFC3}" presName="hierRoot2" presStyleCnt="0">
        <dgm:presLayoutVars>
          <dgm:hierBranch val="init"/>
        </dgm:presLayoutVars>
      </dgm:prSet>
      <dgm:spPr/>
    </dgm:pt>
    <dgm:pt modelId="{5441CF96-FB90-44EF-A576-6E4ED298AAE7}" type="pres">
      <dgm:prSet presAssocID="{3FA40B86-7635-4599-B943-395E4A6EBFC3}" presName="rootComposite" presStyleCnt="0"/>
      <dgm:spPr/>
    </dgm:pt>
    <dgm:pt modelId="{08A11493-58F9-4557-A0F6-88FCA3A0BBF9}" type="pres">
      <dgm:prSet presAssocID="{3FA40B86-7635-4599-B943-395E4A6EBFC3}" presName="rootText" presStyleLbl="node2" presStyleIdx="0" presStyleCnt="4">
        <dgm:presLayoutVars>
          <dgm:chPref val="3"/>
        </dgm:presLayoutVars>
      </dgm:prSet>
      <dgm:spPr/>
    </dgm:pt>
    <dgm:pt modelId="{63061201-9653-4603-B19C-994C2AA0CDB3}" type="pres">
      <dgm:prSet presAssocID="{3FA40B86-7635-4599-B943-395E4A6EBFC3}" presName="rootConnector" presStyleLbl="node2" presStyleIdx="0" presStyleCnt="4"/>
      <dgm:spPr/>
    </dgm:pt>
    <dgm:pt modelId="{EB32FE37-2651-4C87-AF2E-66EC902EADDD}" type="pres">
      <dgm:prSet presAssocID="{3FA40B86-7635-4599-B943-395E4A6EBFC3}" presName="hierChild4" presStyleCnt="0"/>
      <dgm:spPr/>
    </dgm:pt>
    <dgm:pt modelId="{37D1B038-52DB-46A2-BAD1-61078C147711}" type="pres">
      <dgm:prSet presAssocID="{3FA40B86-7635-4599-B943-395E4A6EBFC3}" presName="hierChild5" presStyleCnt="0"/>
      <dgm:spPr/>
    </dgm:pt>
    <dgm:pt modelId="{35373F8A-A8D6-4A3C-A71F-1DFD94D1C53C}" type="pres">
      <dgm:prSet presAssocID="{4C0E08AA-DBF5-450B-A915-7E905AAC23C5}" presName="Name37" presStyleLbl="parChTrans1D2" presStyleIdx="1" presStyleCnt="4"/>
      <dgm:spPr/>
    </dgm:pt>
    <dgm:pt modelId="{6B40B0E2-B510-46E5-A8BA-3D125E514AB8}" type="pres">
      <dgm:prSet presAssocID="{A87CF341-E4D8-462A-808D-40053DF2BFE2}" presName="hierRoot2" presStyleCnt="0">
        <dgm:presLayoutVars>
          <dgm:hierBranch val="init"/>
        </dgm:presLayoutVars>
      </dgm:prSet>
      <dgm:spPr/>
    </dgm:pt>
    <dgm:pt modelId="{620EB75F-B63E-4CCC-9260-F52C82A55660}" type="pres">
      <dgm:prSet presAssocID="{A87CF341-E4D8-462A-808D-40053DF2BFE2}" presName="rootComposite" presStyleCnt="0"/>
      <dgm:spPr/>
    </dgm:pt>
    <dgm:pt modelId="{18D69942-3A49-4B35-ABCF-2E0CBDA4DEA4}" type="pres">
      <dgm:prSet presAssocID="{A87CF341-E4D8-462A-808D-40053DF2BFE2}" presName="rootText" presStyleLbl="node2" presStyleIdx="1" presStyleCnt="4">
        <dgm:presLayoutVars>
          <dgm:chPref val="3"/>
        </dgm:presLayoutVars>
      </dgm:prSet>
      <dgm:spPr/>
    </dgm:pt>
    <dgm:pt modelId="{805A53DD-030D-4DBC-8C79-ED08750CDCD9}" type="pres">
      <dgm:prSet presAssocID="{A87CF341-E4D8-462A-808D-40053DF2BFE2}" presName="rootConnector" presStyleLbl="node2" presStyleIdx="1" presStyleCnt="4"/>
      <dgm:spPr/>
    </dgm:pt>
    <dgm:pt modelId="{6AB61C86-E339-47A9-B21B-5275CC3413EA}" type="pres">
      <dgm:prSet presAssocID="{A87CF341-E4D8-462A-808D-40053DF2BFE2}" presName="hierChild4" presStyleCnt="0"/>
      <dgm:spPr/>
    </dgm:pt>
    <dgm:pt modelId="{D26F9254-9468-4BFE-AB81-F54F893EC12B}" type="pres">
      <dgm:prSet presAssocID="{A87CF341-E4D8-462A-808D-40053DF2BFE2}" presName="hierChild5" presStyleCnt="0"/>
      <dgm:spPr/>
    </dgm:pt>
    <dgm:pt modelId="{8822A987-2CFF-42B0-A729-D28C4BBC0F62}" type="pres">
      <dgm:prSet presAssocID="{A888247F-A5F9-43B3-A945-6B30A6B18B90}" presName="Name37" presStyleLbl="parChTrans1D2" presStyleIdx="2" presStyleCnt="4"/>
      <dgm:spPr/>
    </dgm:pt>
    <dgm:pt modelId="{5FA26452-4809-4336-956D-8D34F7BCC20D}" type="pres">
      <dgm:prSet presAssocID="{6B0D7698-8BB7-4F78-A08C-03C0E852FE56}" presName="hierRoot2" presStyleCnt="0">
        <dgm:presLayoutVars>
          <dgm:hierBranch val="init"/>
        </dgm:presLayoutVars>
      </dgm:prSet>
      <dgm:spPr/>
    </dgm:pt>
    <dgm:pt modelId="{BEA7361D-B62A-4A44-9C5F-4F24D585A693}" type="pres">
      <dgm:prSet presAssocID="{6B0D7698-8BB7-4F78-A08C-03C0E852FE56}" presName="rootComposite" presStyleCnt="0"/>
      <dgm:spPr/>
    </dgm:pt>
    <dgm:pt modelId="{46475A3C-CC4B-4BC7-B80C-2F46C1EE2D87}" type="pres">
      <dgm:prSet presAssocID="{6B0D7698-8BB7-4F78-A08C-03C0E852FE56}" presName="rootText" presStyleLbl="node2" presStyleIdx="2" presStyleCnt="4">
        <dgm:presLayoutVars>
          <dgm:chPref val="3"/>
        </dgm:presLayoutVars>
      </dgm:prSet>
      <dgm:spPr/>
    </dgm:pt>
    <dgm:pt modelId="{282C112E-1D25-4D1C-A92A-C315379A2548}" type="pres">
      <dgm:prSet presAssocID="{6B0D7698-8BB7-4F78-A08C-03C0E852FE56}" presName="rootConnector" presStyleLbl="node2" presStyleIdx="2" presStyleCnt="4"/>
      <dgm:spPr/>
    </dgm:pt>
    <dgm:pt modelId="{97E8E851-E92F-4CB3-8ED9-029C6BADD34D}" type="pres">
      <dgm:prSet presAssocID="{6B0D7698-8BB7-4F78-A08C-03C0E852FE56}" presName="hierChild4" presStyleCnt="0"/>
      <dgm:spPr/>
    </dgm:pt>
    <dgm:pt modelId="{8C560CD7-D6DA-1E43-AF83-0875F0B9D6AE}" type="pres">
      <dgm:prSet presAssocID="{24A47634-044D-D748-970F-9846CCCEFC1E}" presName="Name37" presStyleLbl="parChTrans1D3" presStyleIdx="0" presStyleCnt="9"/>
      <dgm:spPr/>
    </dgm:pt>
    <dgm:pt modelId="{C0407F1F-F6C6-BE44-A0F0-FA0B3FE6CE99}" type="pres">
      <dgm:prSet presAssocID="{24DD133A-9A88-F743-A353-E4861D409FB9}" presName="hierRoot2" presStyleCnt="0">
        <dgm:presLayoutVars>
          <dgm:hierBranch val="init"/>
        </dgm:presLayoutVars>
      </dgm:prSet>
      <dgm:spPr/>
    </dgm:pt>
    <dgm:pt modelId="{CD08FB8F-6CA5-B04F-8108-987D91217488}" type="pres">
      <dgm:prSet presAssocID="{24DD133A-9A88-F743-A353-E4861D409FB9}" presName="rootComposite" presStyleCnt="0"/>
      <dgm:spPr/>
    </dgm:pt>
    <dgm:pt modelId="{D0C31DE5-4AE5-2847-AD91-F1B365C7082C}" type="pres">
      <dgm:prSet presAssocID="{24DD133A-9A88-F743-A353-E4861D409FB9}" presName="rootText" presStyleLbl="node3" presStyleIdx="0" presStyleCnt="9">
        <dgm:presLayoutVars>
          <dgm:chPref val="3"/>
        </dgm:presLayoutVars>
      </dgm:prSet>
      <dgm:spPr/>
    </dgm:pt>
    <dgm:pt modelId="{7C7BF6A1-E402-614D-8339-C7B0A82C59CB}" type="pres">
      <dgm:prSet presAssocID="{24DD133A-9A88-F743-A353-E4861D409FB9}" presName="rootConnector" presStyleLbl="node3" presStyleIdx="0" presStyleCnt="9"/>
      <dgm:spPr/>
    </dgm:pt>
    <dgm:pt modelId="{CF51E902-825D-124D-9964-8EF7BC80F4E8}" type="pres">
      <dgm:prSet presAssocID="{24DD133A-9A88-F743-A353-E4861D409FB9}" presName="hierChild4" presStyleCnt="0"/>
      <dgm:spPr/>
    </dgm:pt>
    <dgm:pt modelId="{315CB343-9F99-D246-93BE-0C6B569A10E1}" type="pres">
      <dgm:prSet presAssocID="{24DD133A-9A88-F743-A353-E4861D409FB9}" presName="hierChild5" presStyleCnt="0"/>
      <dgm:spPr/>
    </dgm:pt>
    <dgm:pt modelId="{CDEF7C5D-6D70-2146-9FC3-7B99493D897B}" type="pres">
      <dgm:prSet presAssocID="{15FB7A04-2316-9340-BF1A-B289D824E3D7}" presName="Name37" presStyleLbl="parChTrans1D3" presStyleIdx="1" presStyleCnt="9"/>
      <dgm:spPr/>
    </dgm:pt>
    <dgm:pt modelId="{41411FF4-73C0-F846-A462-8024E243DEE3}" type="pres">
      <dgm:prSet presAssocID="{E37C2D9C-1251-8D41-9035-54FD5911AD69}" presName="hierRoot2" presStyleCnt="0">
        <dgm:presLayoutVars>
          <dgm:hierBranch val="init"/>
        </dgm:presLayoutVars>
      </dgm:prSet>
      <dgm:spPr/>
    </dgm:pt>
    <dgm:pt modelId="{1666E948-9888-C74A-A1F3-8E96223AAFE1}" type="pres">
      <dgm:prSet presAssocID="{E37C2D9C-1251-8D41-9035-54FD5911AD69}" presName="rootComposite" presStyleCnt="0"/>
      <dgm:spPr/>
    </dgm:pt>
    <dgm:pt modelId="{E4EAF06A-E580-EA49-8452-0CDFCEDDB554}" type="pres">
      <dgm:prSet presAssocID="{E37C2D9C-1251-8D41-9035-54FD5911AD69}" presName="rootText" presStyleLbl="node3" presStyleIdx="1" presStyleCnt="9">
        <dgm:presLayoutVars>
          <dgm:chPref val="3"/>
        </dgm:presLayoutVars>
      </dgm:prSet>
      <dgm:spPr/>
    </dgm:pt>
    <dgm:pt modelId="{AFC6CCCD-467F-2047-8A60-6C1B14C43CA5}" type="pres">
      <dgm:prSet presAssocID="{E37C2D9C-1251-8D41-9035-54FD5911AD69}" presName="rootConnector" presStyleLbl="node3" presStyleIdx="1" presStyleCnt="9"/>
      <dgm:spPr/>
    </dgm:pt>
    <dgm:pt modelId="{E1DA49D6-093F-EE42-969D-E4F6A483365E}" type="pres">
      <dgm:prSet presAssocID="{E37C2D9C-1251-8D41-9035-54FD5911AD69}" presName="hierChild4" presStyleCnt="0"/>
      <dgm:spPr/>
    </dgm:pt>
    <dgm:pt modelId="{B46192A3-067E-EE47-BDB9-10C6D03045D7}" type="pres">
      <dgm:prSet presAssocID="{E37C2D9C-1251-8D41-9035-54FD5911AD69}" presName="hierChild5" presStyleCnt="0"/>
      <dgm:spPr/>
    </dgm:pt>
    <dgm:pt modelId="{368B9852-A439-2E46-B2C3-25CFCAC91B63}" type="pres">
      <dgm:prSet presAssocID="{5B600430-7663-2049-9B8F-00BB3EE492E2}" presName="Name37" presStyleLbl="parChTrans1D3" presStyleIdx="2" presStyleCnt="9"/>
      <dgm:spPr/>
    </dgm:pt>
    <dgm:pt modelId="{7910A0AE-4058-0A4F-A7F2-84D76E4E2956}" type="pres">
      <dgm:prSet presAssocID="{83638C47-67E8-7F4F-8E13-C8A4D447B630}" presName="hierRoot2" presStyleCnt="0">
        <dgm:presLayoutVars>
          <dgm:hierBranch val="init"/>
        </dgm:presLayoutVars>
      </dgm:prSet>
      <dgm:spPr/>
    </dgm:pt>
    <dgm:pt modelId="{6C7D3BDF-4554-2546-8D12-6A376C9E54E8}" type="pres">
      <dgm:prSet presAssocID="{83638C47-67E8-7F4F-8E13-C8A4D447B630}" presName="rootComposite" presStyleCnt="0"/>
      <dgm:spPr/>
    </dgm:pt>
    <dgm:pt modelId="{A5E06B3D-2995-BE49-8BF7-0C6B336BDDCF}" type="pres">
      <dgm:prSet presAssocID="{83638C47-67E8-7F4F-8E13-C8A4D447B630}" presName="rootText" presStyleLbl="node3" presStyleIdx="2" presStyleCnt="9">
        <dgm:presLayoutVars>
          <dgm:chPref val="3"/>
        </dgm:presLayoutVars>
      </dgm:prSet>
      <dgm:spPr/>
    </dgm:pt>
    <dgm:pt modelId="{C78F4B16-42BA-CE43-97FC-C380D82607A9}" type="pres">
      <dgm:prSet presAssocID="{83638C47-67E8-7F4F-8E13-C8A4D447B630}" presName="rootConnector" presStyleLbl="node3" presStyleIdx="2" presStyleCnt="9"/>
      <dgm:spPr/>
    </dgm:pt>
    <dgm:pt modelId="{81981B0F-680F-B44E-9A2F-ACA6D7A45B89}" type="pres">
      <dgm:prSet presAssocID="{83638C47-67E8-7F4F-8E13-C8A4D447B630}" presName="hierChild4" presStyleCnt="0"/>
      <dgm:spPr/>
    </dgm:pt>
    <dgm:pt modelId="{7694293C-BBE1-FD46-AAAA-7CCFE8B3D4BA}" type="pres">
      <dgm:prSet presAssocID="{83638C47-67E8-7F4F-8E13-C8A4D447B630}" presName="hierChild5" presStyleCnt="0"/>
      <dgm:spPr/>
    </dgm:pt>
    <dgm:pt modelId="{A0BD4A5C-5B2F-4CD5-92C9-BA0CEA78C382}" type="pres">
      <dgm:prSet presAssocID="{9E35B58B-4DAC-4CA3-8719-4C1CF3B5EB77}" presName="Name37" presStyleLbl="parChTrans1D3" presStyleIdx="3" presStyleCnt="9"/>
      <dgm:spPr/>
    </dgm:pt>
    <dgm:pt modelId="{71A1D219-622B-48BE-897B-3BF3FA5866C8}" type="pres">
      <dgm:prSet presAssocID="{31D851EE-B108-47C0-9540-CA605C9337B6}" presName="hierRoot2" presStyleCnt="0">
        <dgm:presLayoutVars>
          <dgm:hierBranch val="init"/>
        </dgm:presLayoutVars>
      </dgm:prSet>
      <dgm:spPr/>
    </dgm:pt>
    <dgm:pt modelId="{D5BC686F-0AA0-464A-A94E-78667EA2CBF0}" type="pres">
      <dgm:prSet presAssocID="{31D851EE-B108-47C0-9540-CA605C9337B6}" presName="rootComposite" presStyleCnt="0"/>
      <dgm:spPr/>
    </dgm:pt>
    <dgm:pt modelId="{1189DA50-FD3C-450F-B477-F271E732CDAF}" type="pres">
      <dgm:prSet presAssocID="{31D851EE-B108-47C0-9540-CA605C9337B6}" presName="rootText" presStyleLbl="node3" presStyleIdx="3" presStyleCnt="9">
        <dgm:presLayoutVars>
          <dgm:chPref val="3"/>
        </dgm:presLayoutVars>
      </dgm:prSet>
      <dgm:spPr/>
    </dgm:pt>
    <dgm:pt modelId="{A26B8C85-055A-404C-8356-5FA1690BBBF1}" type="pres">
      <dgm:prSet presAssocID="{31D851EE-B108-47C0-9540-CA605C9337B6}" presName="rootConnector" presStyleLbl="node3" presStyleIdx="3" presStyleCnt="9"/>
      <dgm:spPr/>
    </dgm:pt>
    <dgm:pt modelId="{5B48F570-F2BF-4C47-A8E7-0DD372B99079}" type="pres">
      <dgm:prSet presAssocID="{31D851EE-B108-47C0-9540-CA605C9337B6}" presName="hierChild4" presStyleCnt="0"/>
      <dgm:spPr/>
    </dgm:pt>
    <dgm:pt modelId="{3FD130BC-50C5-4E0F-9894-D3FC781D61F0}" type="pres">
      <dgm:prSet presAssocID="{31D851EE-B108-47C0-9540-CA605C9337B6}" presName="hierChild5" presStyleCnt="0"/>
      <dgm:spPr/>
    </dgm:pt>
    <dgm:pt modelId="{AAA33372-16C0-43FB-9033-D370787BE8E2}" type="pres">
      <dgm:prSet presAssocID="{0543DC08-214B-478A-984E-44ED3BEDEFD0}" presName="Name37" presStyleLbl="parChTrans1D3" presStyleIdx="4" presStyleCnt="9"/>
      <dgm:spPr/>
    </dgm:pt>
    <dgm:pt modelId="{A32284DD-ACE2-4F94-97C9-4D2EC4B13EF9}" type="pres">
      <dgm:prSet presAssocID="{2C39C0DA-0BC9-47AF-B20D-9862E596BC02}" presName="hierRoot2" presStyleCnt="0">
        <dgm:presLayoutVars>
          <dgm:hierBranch val="init"/>
        </dgm:presLayoutVars>
      </dgm:prSet>
      <dgm:spPr/>
    </dgm:pt>
    <dgm:pt modelId="{C38588D3-D843-4A24-B426-FF3743929D6E}" type="pres">
      <dgm:prSet presAssocID="{2C39C0DA-0BC9-47AF-B20D-9862E596BC02}" presName="rootComposite" presStyleCnt="0"/>
      <dgm:spPr/>
    </dgm:pt>
    <dgm:pt modelId="{0DCC96E2-6280-4F65-992A-FD78713BC7B4}" type="pres">
      <dgm:prSet presAssocID="{2C39C0DA-0BC9-47AF-B20D-9862E596BC02}" presName="rootText" presStyleLbl="node3" presStyleIdx="4" presStyleCnt="9">
        <dgm:presLayoutVars>
          <dgm:chPref val="3"/>
        </dgm:presLayoutVars>
      </dgm:prSet>
      <dgm:spPr/>
    </dgm:pt>
    <dgm:pt modelId="{FFD71B38-AB79-456A-A9CA-14E727C9C0DC}" type="pres">
      <dgm:prSet presAssocID="{2C39C0DA-0BC9-47AF-B20D-9862E596BC02}" presName="rootConnector" presStyleLbl="node3" presStyleIdx="4" presStyleCnt="9"/>
      <dgm:spPr/>
    </dgm:pt>
    <dgm:pt modelId="{3C8856B6-8AD8-44A6-986A-E3F661A9863D}" type="pres">
      <dgm:prSet presAssocID="{2C39C0DA-0BC9-47AF-B20D-9862E596BC02}" presName="hierChild4" presStyleCnt="0"/>
      <dgm:spPr/>
    </dgm:pt>
    <dgm:pt modelId="{6D49CC8B-09D4-44CB-94BE-5EAA2A00FE5D}" type="pres">
      <dgm:prSet presAssocID="{2C39C0DA-0BC9-47AF-B20D-9862E596BC02}" presName="hierChild5" presStyleCnt="0"/>
      <dgm:spPr/>
    </dgm:pt>
    <dgm:pt modelId="{8F6AE580-A980-2D45-8353-E15F4BD00A9C}" type="pres">
      <dgm:prSet presAssocID="{3FF4F5BD-BF1C-CD49-AC57-9A1F42879179}" presName="Name37" presStyleLbl="parChTrans1D3" presStyleIdx="5" presStyleCnt="9"/>
      <dgm:spPr/>
    </dgm:pt>
    <dgm:pt modelId="{9AE61207-1400-5E43-B476-DF435AF980B6}" type="pres">
      <dgm:prSet presAssocID="{AECC320F-DB0C-0040-81B3-729F3B3C1F56}" presName="hierRoot2" presStyleCnt="0">
        <dgm:presLayoutVars>
          <dgm:hierBranch val="init"/>
        </dgm:presLayoutVars>
      </dgm:prSet>
      <dgm:spPr/>
    </dgm:pt>
    <dgm:pt modelId="{8C6603E9-BB0A-BB44-8265-BC4A9A7D8AA6}" type="pres">
      <dgm:prSet presAssocID="{AECC320F-DB0C-0040-81B3-729F3B3C1F56}" presName="rootComposite" presStyleCnt="0"/>
      <dgm:spPr/>
    </dgm:pt>
    <dgm:pt modelId="{0F645D12-C1AC-9B4E-B680-72534D1D5D56}" type="pres">
      <dgm:prSet presAssocID="{AECC320F-DB0C-0040-81B3-729F3B3C1F56}" presName="rootText" presStyleLbl="node3" presStyleIdx="5" presStyleCnt="9">
        <dgm:presLayoutVars>
          <dgm:chPref val="3"/>
        </dgm:presLayoutVars>
      </dgm:prSet>
      <dgm:spPr/>
    </dgm:pt>
    <dgm:pt modelId="{9EBB6806-8D0F-F941-9AC0-B90AD488A9F9}" type="pres">
      <dgm:prSet presAssocID="{AECC320F-DB0C-0040-81B3-729F3B3C1F56}" presName="rootConnector" presStyleLbl="node3" presStyleIdx="5" presStyleCnt="9"/>
      <dgm:spPr/>
    </dgm:pt>
    <dgm:pt modelId="{CCDDB928-BB8D-5F4A-BF2A-80C9BCFEA209}" type="pres">
      <dgm:prSet presAssocID="{AECC320F-DB0C-0040-81B3-729F3B3C1F56}" presName="hierChild4" presStyleCnt="0"/>
      <dgm:spPr/>
    </dgm:pt>
    <dgm:pt modelId="{61DEA1E5-DBA6-964D-97FC-D89B32722B63}" type="pres">
      <dgm:prSet presAssocID="{AECC320F-DB0C-0040-81B3-729F3B3C1F56}" presName="hierChild5" presStyleCnt="0"/>
      <dgm:spPr/>
    </dgm:pt>
    <dgm:pt modelId="{9FCF56B0-7380-4A9A-B41C-BAAE8CA128FB}" type="pres">
      <dgm:prSet presAssocID="{734D6700-F721-48D8-BD91-95F7B12F4399}" presName="Name37" presStyleLbl="parChTrans1D3" presStyleIdx="6" presStyleCnt="9"/>
      <dgm:spPr/>
    </dgm:pt>
    <dgm:pt modelId="{1935C4D1-42AA-47F0-B5F2-A7BAA829B407}" type="pres">
      <dgm:prSet presAssocID="{DEABABEF-61DD-45A2-8ED8-5FB0654AA602}" presName="hierRoot2" presStyleCnt="0">
        <dgm:presLayoutVars>
          <dgm:hierBranch val="init"/>
        </dgm:presLayoutVars>
      </dgm:prSet>
      <dgm:spPr/>
    </dgm:pt>
    <dgm:pt modelId="{3E16FAEC-5FAF-4FB4-891A-1ED171F5DD95}" type="pres">
      <dgm:prSet presAssocID="{DEABABEF-61DD-45A2-8ED8-5FB0654AA602}" presName="rootComposite" presStyleCnt="0"/>
      <dgm:spPr/>
    </dgm:pt>
    <dgm:pt modelId="{31D09E79-966C-4EC6-9256-723E5DE9E877}" type="pres">
      <dgm:prSet presAssocID="{DEABABEF-61DD-45A2-8ED8-5FB0654AA602}" presName="rootText" presStyleLbl="node3" presStyleIdx="6" presStyleCnt="9">
        <dgm:presLayoutVars>
          <dgm:chPref val="3"/>
        </dgm:presLayoutVars>
      </dgm:prSet>
      <dgm:spPr/>
    </dgm:pt>
    <dgm:pt modelId="{8DAF6DE9-47EF-46FF-83E2-902796054EEA}" type="pres">
      <dgm:prSet presAssocID="{DEABABEF-61DD-45A2-8ED8-5FB0654AA602}" presName="rootConnector" presStyleLbl="node3" presStyleIdx="6" presStyleCnt="9"/>
      <dgm:spPr/>
    </dgm:pt>
    <dgm:pt modelId="{98374D9F-3FE7-4422-BF79-26ABC95E3DE2}" type="pres">
      <dgm:prSet presAssocID="{DEABABEF-61DD-45A2-8ED8-5FB0654AA602}" presName="hierChild4" presStyleCnt="0"/>
      <dgm:spPr/>
    </dgm:pt>
    <dgm:pt modelId="{B113D5E5-9F17-4CB3-9BC9-F9E992C05152}" type="pres">
      <dgm:prSet presAssocID="{DEABABEF-61DD-45A2-8ED8-5FB0654AA602}" presName="hierChild5" presStyleCnt="0"/>
      <dgm:spPr/>
    </dgm:pt>
    <dgm:pt modelId="{7A66D827-D8A9-48AD-831D-5BBC7E7D1BF2}" type="pres">
      <dgm:prSet presAssocID="{66AC663D-ED03-4E6E-9417-5F2C881824C2}" presName="Name37" presStyleLbl="parChTrans1D3" presStyleIdx="7" presStyleCnt="9"/>
      <dgm:spPr/>
    </dgm:pt>
    <dgm:pt modelId="{D58D8C44-DCC3-4239-9547-BCD3E53A620A}" type="pres">
      <dgm:prSet presAssocID="{099F3E2F-BEEC-4047-8AC8-A1BD783B0E35}" presName="hierRoot2" presStyleCnt="0">
        <dgm:presLayoutVars>
          <dgm:hierBranch val="init"/>
        </dgm:presLayoutVars>
      </dgm:prSet>
      <dgm:spPr/>
    </dgm:pt>
    <dgm:pt modelId="{C3081098-827B-4CDC-99AC-652F1EE3AA88}" type="pres">
      <dgm:prSet presAssocID="{099F3E2F-BEEC-4047-8AC8-A1BD783B0E35}" presName="rootComposite" presStyleCnt="0"/>
      <dgm:spPr/>
    </dgm:pt>
    <dgm:pt modelId="{0468DE91-406F-42FC-A8DF-E829D9E75941}" type="pres">
      <dgm:prSet presAssocID="{099F3E2F-BEEC-4047-8AC8-A1BD783B0E35}" presName="rootText" presStyleLbl="node3" presStyleIdx="7" presStyleCnt="9">
        <dgm:presLayoutVars>
          <dgm:chPref val="3"/>
        </dgm:presLayoutVars>
      </dgm:prSet>
      <dgm:spPr/>
    </dgm:pt>
    <dgm:pt modelId="{F6513F18-6C01-458C-8DD7-B06D3D46770B}" type="pres">
      <dgm:prSet presAssocID="{099F3E2F-BEEC-4047-8AC8-A1BD783B0E35}" presName="rootConnector" presStyleLbl="node3" presStyleIdx="7" presStyleCnt="9"/>
      <dgm:spPr/>
    </dgm:pt>
    <dgm:pt modelId="{C621F4AB-4115-4195-A0B9-BA90975D47AC}" type="pres">
      <dgm:prSet presAssocID="{099F3E2F-BEEC-4047-8AC8-A1BD783B0E35}" presName="hierChild4" presStyleCnt="0"/>
      <dgm:spPr/>
    </dgm:pt>
    <dgm:pt modelId="{EB3F5AD0-5CB1-4315-9D8E-5F9759E381FA}" type="pres">
      <dgm:prSet presAssocID="{099F3E2F-BEEC-4047-8AC8-A1BD783B0E35}" presName="hierChild5" presStyleCnt="0"/>
      <dgm:spPr/>
    </dgm:pt>
    <dgm:pt modelId="{B1AE8429-7478-5249-A4C7-E526C4D555A1}" type="pres">
      <dgm:prSet presAssocID="{D9299C58-85A9-6247-8D39-67A2A660E85B}" presName="Name37" presStyleLbl="parChTrans1D3" presStyleIdx="8" presStyleCnt="9"/>
      <dgm:spPr/>
    </dgm:pt>
    <dgm:pt modelId="{EB148657-A519-0049-9188-503B375F21DB}" type="pres">
      <dgm:prSet presAssocID="{7F8D35F7-6AE8-784B-832B-48BC6613EDA5}" presName="hierRoot2" presStyleCnt="0">
        <dgm:presLayoutVars>
          <dgm:hierBranch val="init"/>
        </dgm:presLayoutVars>
      </dgm:prSet>
      <dgm:spPr/>
    </dgm:pt>
    <dgm:pt modelId="{6BA461DF-F83E-D74C-B582-A45D91A115A1}" type="pres">
      <dgm:prSet presAssocID="{7F8D35F7-6AE8-784B-832B-48BC6613EDA5}" presName="rootComposite" presStyleCnt="0"/>
      <dgm:spPr/>
    </dgm:pt>
    <dgm:pt modelId="{12BE5C28-194C-7D44-BDCF-608E3D6B4F9D}" type="pres">
      <dgm:prSet presAssocID="{7F8D35F7-6AE8-784B-832B-48BC6613EDA5}" presName="rootText" presStyleLbl="node3" presStyleIdx="8" presStyleCnt="9">
        <dgm:presLayoutVars>
          <dgm:chPref val="3"/>
        </dgm:presLayoutVars>
      </dgm:prSet>
      <dgm:spPr/>
    </dgm:pt>
    <dgm:pt modelId="{792EB96E-1FC1-F047-A85D-AB68360703F6}" type="pres">
      <dgm:prSet presAssocID="{7F8D35F7-6AE8-784B-832B-48BC6613EDA5}" presName="rootConnector" presStyleLbl="node3" presStyleIdx="8" presStyleCnt="9"/>
      <dgm:spPr/>
    </dgm:pt>
    <dgm:pt modelId="{CE535855-970D-B145-A1AB-55C676CC1AD3}" type="pres">
      <dgm:prSet presAssocID="{7F8D35F7-6AE8-784B-832B-48BC6613EDA5}" presName="hierChild4" presStyleCnt="0"/>
      <dgm:spPr/>
    </dgm:pt>
    <dgm:pt modelId="{5CEDCFF2-2995-9F4F-B8EA-A5BF55B6513B}" type="pres">
      <dgm:prSet presAssocID="{7F8D35F7-6AE8-784B-832B-48BC6613EDA5}" presName="hierChild5" presStyleCnt="0"/>
      <dgm:spPr/>
    </dgm:pt>
    <dgm:pt modelId="{5B90EFB2-CA47-4AF4-A047-F5FAE35F8EFD}" type="pres">
      <dgm:prSet presAssocID="{6B0D7698-8BB7-4F78-A08C-03C0E852FE56}" presName="hierChild5" presStyleCnt="0"/>
      <dgm:spPr/>
    </dgm:pt>
    <dgm:pt modelId="{E5D37E3D-38BF-4F16-9134-017FABBB73AC}" type="pres">
      <dgm:prSet presAssocID="{56C69B3F-C544-4168-B64D-407CCA98E9CD}" presName="Name37" presStyleLbl="parChTrans1D2" presStyleIdx="3" presStyleCnt="4"/>
      <dgm:spPr/>
    </dgm:pt>
    <dgm:pt modelId="{676340F6-FB7B-43AF-96AA-2C0C0525E706}" type="pres">
      <dgm:prSet presAssocID="{88610AF1-5F9B-4286-B520-2DA440EA865A}" presName="hierRoot2" presStyleCnt="0">
        <dgm:presLayoutVars>
          <dgm:hierBranch val="init"/>
        </dgm:presLayoutVars>
      </dgm:prSet>
      <dgm:spPr/>
    </dgm:pt>
    <dgm:pt modelId="{9D3F0471-C3DF-4B42-B03B-06A0A180D4E5}" type="pres">
      <dgm:prSet presAssocID="{88610AF1-5F9B-4286-B520-2DA440EA865A}" presName="rootComposite" presStyleCnt="0"/>
      <dgm:spPr/>
    </dgm:pt>
    <dgm:pt modelId="{64EAD0BC-DA2C-405D-BA40-A0E73FBC0B18}" type="pres">
      <dgm:prSet presAssocID="{88610AF1-5F9B-4286-B520-2DA440EA865A}" presName="rootText" presStyleLbl="node2" presStyleIdx="3" presStyleCnt="4" custLinFactNeighborX="2769" custLinFactNeighborY="-832">
        <dgm:presLayoutVars>
          <dgm:chPref val="3"/>
        </dgm:presLayoutVars>
      </dgm:prSet>
      <dgm:spPr/>
    </dgm:pt>
    <dgm:pt modelId="{02245B70-D7BC-4239-841A-4B9977DDDE28}" type="pres">
      <dgm:prSet presAssocID="{88610AF1-5F9B-4286-B520-2DA440EA865A}" presName="rootConnector" presStyleLbl="node2" presStyleIdx="3" presStyleCnt="4"/>
      <dgm:spPr/>
    </dgm:pt>
    <dgm:pt modelId="{737C4B30-A847-4CD0-BA43-CFAED52607E8}" type="pres">
      <dgm:prSet presAssocID="{88610AF1-5F9B-4286-B520-2DA440EA865A}" presName="hierChild4" presStyleCnt="0"/>
      <dgm:spPr/>
    </dgm:pt>
    <dgm:pt modelId="{A6D3801E-00E3-479E-8BD9-E7EDF23CB75A}" type="pres">
      <dgm:prSet presAssocID="{88610AF1-5F9B-4286-B520-2DA440EA865A}" presName="hierChild5" presStyleCnt="0"/>
      <dgm:spPr/>
    </dgm:pt>
    <dgm:pt modelId="{62AE4656-B915-4FCC-9197-CE1C5BC6FCC2}" type="pres">
      <dgm:prSet presAssocID="{D79E6DBB-FB4B-40EE-B70C-A75CD9655EE5}" presName="hierChild3" presStyleCnt="0"/>
      <dgm:spPr/>
    </dgm:pt>
  </dgm:ptLst>
  <dgm:cxnLst>
    <dgm:cxn modelId="{442BE505-6ECA-7E46-9ACA-7B4E66AFDA94}" type="presOf" srcId="{3FA40B86-7635-4599-B943-395E4A6EBFC3}" destId="{08A11493-58F9-4557-A0F6-88FCA3A0BBF9}" srcOrd="0" destOrd="0" presId="urn:microsoft.com/office/officeart/2005/8/layout/orgChart1"/>
    <dgm:cxn modelId="{EF2B5108-90E3-4913-ABA6-6F15F2E10F71}" srcId="{6B0D7698-8BB7-4F78-A08C-03C0E852FE56}" destId="{099F3E2F-BEEC-4047-8AC8-A1BD783B0E35}" srcOrd="7" destOrd="0" parTransId="{66AC663D-ED03-4E6E-9417-5F2C881824C2}" sibTransId="{722CF922-4AD2-4941-9009-C80BC54855A7}"/>
    <dgm:cxn modelId="{8FADBD21-C6E1-E84B-B6F7-EE4E05BAFA0F}" type="presOf" srcId="{83638C47-67E8-7F4F-8E13-C8A4D447B630}" destId="{A5E06B3D-2995-BE49-8BF7-0C6B336BDDCF}" srcOrd="0" destOrd="0" presId="urn:microsoft.com/office/officeart/2005/8/layout/orgChart1"/>
    <dgm:cxn modelId="{EFEC0F24-F73C-40BD-A007-167D5A042892}" srcId="{D79E6DBB-FB4B-40EE-B70C-A75CD9655EE5}" destId="{88610AF1-5F9B-4286-B520-2DA440EA865A}" srcOrd="3" destOrd="0" parTransId="{56C69B3F-C544-4168-B64D-407CCA98E9CD}" sibTransId="{7E0EE96C-5697-4314-A54B-F50865BF00FD}"/>
    <dgm:cxn modelId="{45A59A2B-62BE-0342-B9B4-539562F3B595}" type="presOf" srcId="{3FA40B86-7635-4599-B943-395E4A6EBFC3}" destId="{63061201-9653-4603-B19C-994C2AA0CDB3}" srcOrd="1" destOrd="0" presId="urn:microsoft.com/office/officeart/2005/8/layout/orgChart1"/>
    <dgm:cxn modelId="{71CD9132-197E-43C5-88F6-8B9AF24D0050}" srcId="{6B0D7698-8BB7-4F78-A08C-03C0E852FE56}" destId="{2C39C0DA-0BC9-47AF-B20D-9862E596BC02}" srcOrd="4" destOrd="0" parTransId="{0543DC08-214B-478A-984E-44ED3BEDEFD0}" sibTransId="{103894EE-133A-4A59-8C64-E390C73B509E}"/>
    <dgm:cxn modelId="{A85E6C3A-55BB-364A-A515-AAC8B30A5AB9}" type="presOf" srcId="{BBEBF55F-A848-432E-A0DE-85AA2E4457D8}" destId="{0B79CECA-CAF8-4846-A6DD-33C8B75213EC}" srcOrd="0" destOrd="0" presId="urn:microsoft.com/office/officeart/2005/8/layout/orgChart1"/>
    <dgm:cxn modelId="{4EA0EB3E-11BC-D14E-8858-B9567A134398}" type="presOf" srcId="{7F8D35F7-6AE8-784B-832B-48BC6613EDA5}" destId="{12BE5C28-194C-7D44-BDCF-608E3D6B4F9D}" srcOrd="0" destOrd="0" presId="urn:microsoft.com/office/officeart/2005/8/layout/orgChart1"/>
    <dgm:cxn modelId="{FEA1B345-7205-6447-B17F-D06AF7821AD9}" type="presOf" srcId="{56C69B3F-C544-4168-B64D-407CCA98E9CD}" destId="{E5D37E3D-38BF-4F16-9134-017FABBB73AC}" srcOrd="0" destOrd="0" presId="urn:microsoft.com/office/officeart/2005/8/layout/orgChart1"/>
    <dgm:cxn modelId="{54EC5F51-09D5-0746-9928-DF824812F08F}" type="presOf" srcId="{A888247F-A5F9-43B3-A945-6B30A6B18B90}" destId="{8822A987-2CFF-42B0-A729-D28C4BBC0F62}" srcOrd="0" destOrd="0" presId="urn:microsoft.com/office/officeart/2005/8/layout/orgChart1"/>
    <dgm:cxn modelId="{2864C652-3107-BD4D-92ED-41730AEF0FB1}" type="presOf" srcId="{E70A4B4E-D1E2-4DE5-8968-243F81B7B748}" destId="{71082764-1F4C-4CE5-9B6B-B497B800ED74}" srcOrd="0" destOrd="0" presId="urn:microsoft.com/office/officeart/2005/8/layout/orgChart1"/>
    <dgm:cxn modelId="{DF625961-A2AC-9149-907B-DF8B6E2257A8}" type="presOf" srcId="{A87CF341-E4D8-462A-808D-40053DF2BFE2}" destId="{18D69942-3A49-4B35-ABCF-2E0CBDA4DEA4}" srcOrd="0" destOrd="0" presId="urn:microsoft.com/office/officeart/2005/8/layout/orgChart1"/>
    <dgm:cxn modelId="{DCEC8567-1A5B-6641-B600-583B1243FD9F}" type="presOf" srcId="{24DD133A-9A88-F743-A353-E4861D409FB9}" destId="{D0C31DE5-4AE5-2847-AD91-F1B365C7082C}" srcOrd="0" destOrd="0" presId="urn:microsoft.com/office/officeart/2005/8/layout/orgChart1"/>
    <dgm:cxn modelId="{1DF6F267-26DE-1949-9AC3-A7D4A1613A6F}" type="presOf" srcId="{734D6700-F721-48D8-BD91-95F7B12F4399}" destId="{9FCF56B0-7380-4A9A-B41C-BAAE8CA128FB}" srcOrd="0" destOrd="0" presId="urn:microsoft.com/office/officeart/2005/8/layout/orgChart1"/>
    <dgm:cxn modelId="{18DCEA6B-38A2-B24E-B1FD-2F4B4CF63600}" type="presOf" srcId="{0543DC08-214B-478A-984E-44ED3BEDEFD0}" destId="{AAA33372-16C0-43FB-9033-D370787BE8E2}" srcOrd="0" destOrd="0" presId="urn:microsoft.com/office/officeart/2005/8/layout/orgChart1"/>
    <dgm:cxn modelId="{DE87046C-09A8-E240-91CE-E2CB9FECD8B5}" type="presOf" srcId="{9E35B58B-4DAC-4CA3-8719-4C1CF3B5EB77}" destId="{A0BD4A5C-5B2F-4CD5-92C9-BA0CEA78C382}" srcOrd="0" destOrd="0" presId="urn:microsoft.com/office/officeart/2005/8/layout/orgChart1"/>
    <dgm:cxn modelId="{76C8916C-C5B6-8347-B977-54A2266FA54A}" type="presOf" srcId="{7F8D35F7-6AE8-784B-832B-48BC6613EDA5}" destId="{792EB96E-1FC1-F047-A85D-AB68360703F6}" srcOrd="1" destOrd="0" presId="urn:microsoft.com/office/officeart/2005/8/layout/orgChart1"/>
    <dgm:cxn modelId="{11C9FD6D-EE1C-6141-B1F1-3D89DF539BB3}" type="presOf" srcId="{15FB7A04-2316-9340-BF1A-B289D824E3D7}" destId="{CDEF7C5D-6D70-2146-9FC3-7B99493D897B}" srcOrd="0" destOrd="0" presId="urn:microsoft.com/office/officeart/2005/8/layout/orgChart1"/>
    <dgm:cxn modelId="{B75F8B6F-5379-BC4C-B28E-92CAA2290118}" srcId="{6B0D7698-8BB7-4F78-A08C-03C0E852FE56}" destId="{83638C47-67E8-7F4F-8E13-C8A4D447B630}" srcOrd="2" destOrd="0" parTransId="{5B600430-7663-2049-9B8F-00BB3EE492E2}" sibTransId="{F20DB6B1-8A20-414A-9625-543E07D7631B}"/>
    <dgm:cxn modelId="{58E16871-4C04-0D4E-B61D-57E49FA0FF1C}" type="presOf" srcId="{DEABABEF-61DD-45A2-8ED8-5FB0654AA602}" destId="{31D09E79-966C-4EC6-9256-723E5DE9E877}" srcOrd="0" destOrd="0" presId="urn:microsoft.com/office/officeart/2005/8/layout/orgChart1"/>
    <dgm:cxn modelId="{2136C376-8CC3-FB4C-BD13-CEE6EA7F66B1}" type="presOf" srcId="{6B0D7698-8BB7-4F78-A08C-03C0E852FE56}" destId="{282C112E-1D25-4D1C-A92A-C315379A2548}" srcOrd="1" destOrd="0" presId="urn:microsoft.com/office/officeart/2005/8/layout/orgChart1"/>
    <dgm:cxn modelId="{EA3C057D-A91A-49D8-8650-2D4CBEBF2139}" srcId="{D79E6DBB-FB4B-40EE-B70C-A75CD9655EE5}" destId="{6B0D7698-8BB7-4F78-A08C-03C0E852FE56}" srcOrd="2" destOrd="0" parTransId="{A888247F-A5F9-43B3-A945-6B30A6B18B90}" sibTransId="{7E5338AC-D566-4103-AACF-88A533D6ED7B}"/>
    <dgm:cxn modelId="{CA772F81-BE12-CC4A-91D1-6DC312E56ABF}" type="presOf" srcId="{AECC320F-DB0C-0040-81B3-729F3B3C1F56}" destId="{0F645D12-C1AC-9B4E-B680-72534D1D5D56}" srcOrd="0" destOrd="0" presId="urn:microsoft.com/office/officeart/2005/8/layout/orgChart1"/>
    <dgm:cxn modelId="{3334F985-09B8-4373-BD28-DD035547C4FE}" srcId="{E70A4B4E-D1E2-4DE5-8968-243F81B7B748}" destId="{D79E6DBB-FB4B-40EE-B70C-A75CD9655EE5}" srcOrd="0" destOrd="0" parTransId="{17369A08-B284-4A63-92CF-1811FB814158}" sibTransId="{AEFDE358-3284-41A6-9ACA-31EE3DE3566C}"/>
    <dgm:cxn modelId="{157DDF88-F5A4-3442-8E41-7CB42AE74D6E}" type="presOf" srcId="{83638C47-67E8-7F4F-8E13-C8A4D447B630}" destId="{C78F4B16-42BA-CE43-97FC-C380D82607A9}" srcOrd="1" destOrd="0" presId="urn:microsoft.com/office/officeart/2005/8/layout/orgChart1"/>
    <dgm:cxn modelId="{4E1A428B-232A-2940-8489-9C8A5FD1175B}" type="presOf" srcId="{4C0E08AA-DBF5-450B-A915-7E905AAC23C5}" destId="{35373F8A-A8D6-4A3C-A71F-1DFD94D1C53C}" srcOrd="0" destOrd="0" presId="urn:microsoft.com/office/officeart/2005/8/layout/orgChart1"/>
    <dgm:cxn modelId="{92788B8C-793A-144F-AA72-A91032B00042}" type="presOf" srcId="{5B600430-7663-2049-9B8F-00BB3EE492E2}" destId="{368B9852-A439-2E46-B2C3-25CFCAC91B63}" srcOrd="0" destOrd="0" presId="urn:microsoft.com/office/officeart/2005/8/layout/orgChart1"/>
    <dgm:cxn modelId="{FC744A91-138B-2D45-8125-47A086525466}" type="presOf" srcId="{31D851EE-B108-47C0-9540-CA605C9337B6}" destId="{1189DA50-FD3C-450F-B477-F271E732CDAF}" srcOrd="0" destOrd="0" presId="urn:microsoft.com/office/officeart/2005/8/layout/orgChart1"/>
    <dgm:cxn modelId="{B3CB1594-6C53-064A-9A1F-FF2F42141C58}" type="presOf" srcId="{88610AF1-5F9B-4286-B520-2DA440EA865A}" destId="{64EAD0BC-DA2C-405D-BA40-A0E73FBC0B18}" srcOrd="0" destOrd="0" presId="urn:microsoft.com/office/officeart/2005/8/layout/orgChart1"/>
    <dgm:cxn modelId="{F2D9F39A-694B-5F4F-959D-D5ACB6E1EF4F}" type="presOf" srcId="{6B0D7698-8BB7-4F78-A08C-03C0E852FE56}" destId="{46475A3C-CC4B-4BC7-B80C-2F46C1EE2D87}" srcOrd="0" destOrd="0" presId="urn:microsoft.com/office/officeart/2005/8/layout/orgChart1"/>
    <dgm:cxn modelId="{64D8D19D-D074-F549-B039-B43A12FB1226}" type="presOf" srcId="{D9299C58-85A9-6247-8D39-67A2A660E85B}" destId="{B1AE8429-7478-5249-A4C7-E526C4D555A1}" srcOrd="0" destOrd="0" presId="urn:microsoft.com/office/officeart/2005/8/layout/orgChart1"/>
    <dgm:cxn modelId="{FD9D57A5-FD68-434F-9096-B50A86FFB5B0}" srcId="{6B0D7698-8BB7-4F78-A08C-03C0E852FE56}" destId="{AECC320F-DB0C-0040-81B3-729F3B3C1F56}" srcOrd="5" destOrd="0" parTransId="{3FF4F5BD-BF1C-CD49-AC57-9A1F42879179}" sibTransId="{952D2D5D-D7DB-1744-A6E5-99DA53022F54}"/>
    <dgm:cxn modelId="{042757A7-66CC-1842-BDE8-6C582E701F06}" type="presOf" srcId="{D79E6DBB-FB4B-40EE-B70C-A75CD9655EE5}" destId="{379ABF7C-AA4A-4412-9080-A612236DE79D}" srcOrd="1" destOrd="0" presId="urn:microsoft.com/office/officeart/2005/8/layout/orgChart1"/>
    <dgm:cxn modelId="{2AC489AA-9345-4839-A6A2-E97DBFDFADF1}" srcId="{D79E6DBB-FB4B-40EE-B70C-A75CD9655EE5}" destId="{3FA40B86-7635-4599-B943-395E4A6EBFC3}" srcOrd="0" destOrd="0" parTransId="{BBEBF55F-A848-432E-A0DE-85AA2E4457D8}" sibTransId="{2FE64DF5-4734-4FB1-9254-BE779A77B3B9}"/>
    <dgm:cxn modelId="{0C918AAB-314A-714C-94A9-BBA756F41934}" type="presOf" srcId="{D79E6DBB-FB4B-40EE-B70C-A75CD9655EE5}" destId="{9FD86B5D-C824-473B-9F44-AB2A9B5F81D2}" srcOrd="0" destOrd="0" presId="urn:microsoft.com/office/officeart/2005/8/layout/orgChart1"/>
    <dgm:cxn modelId="{775910AE-97A9-E648-9E1A-53168E66F478}" type="presOf" srcId="{099F3E2F-BEEC-4047-8AC8-A1BD783B0E35}" destId="{F6513F18-6C01-458C-8DD7-B06D3D46770B}" srcOrd="1" destOrd="0" presId="urn:microsoft.com/office/officeart/2005/8/layout/orgChart1"/>
    <dgm:cxn modelId="{039F28AE-3D0F-1D48-BBEC-AE2D8AC37347}" srcId="{6B0D7698-8BB7-4F78-A08C-03C0E852FE56}" destId="{E37C2D9C-1251-8D41-9035-54FD5911AD69}" srcOrd="1" destOrd="0" parTransId="{15FB7A04-2316-9340-BF1A-B289D824E3D7}" sibTransId="{9EE83330-7704-7145-9EE3-35DC169381F6}"/>
    <dgm:cxn modelId="{2F970DBB-28B2-9743-B632-81B6E3CE8BBA}" type="presOf" srcId="{3FF4F5BD-BF1C-CD49-AC57-9A1F42879179}" destId="{8F6AE580-A980-2D45-8353-E15F4BD00A9C}" srcOrd="0" destOrd="0" presId="urn:microsoft.com/office/officeart/2005/8/layout/orgChart1"/>
    <dgm:cxn modelId="{0D8439BF-96E8-124C-AA00-163F61544249}" type="presOf" srcId="{AECC320F-DB0C-0040-81B3-729F3B3C1F56}" destId="{9EBB6806-8D0F-F941-9AC0-B90AD488A9F9}" srcOrd="1" destOrd="0" presId="urn:microsoft.com/office/officeart/2005/8/layout/orgChart1"/>
    <dgm:cxn modelId="{EEB59EC6-502E-4A47-8463-0DF3B27A95CF}" srcId="{D79E6DBB-FB4B-40EE-B70C-A75CD9655EE5}" destId="{A87CF341-E4D8-462A-808D-40053DF2BFE2}" srcOrd="1" destOrd="0" parTransId="{4C0E08AA-DBF5-450B-A915-7E905AAC23C5}" sibTransId="{A61A7D78-0F59-47FA-9443-344EEB72EFC9}"/>
    <dgm:cxn modelId="{B421C5C8-7A78-7A4F-9E1F-E75190985E70}" type="presOf" srcId="{24DD133A-9A88-F743-A353-E4861D409FB9}" destId="{7C7BF6A1-E402-614D-8339-C7B0A82C59CB}" srcOrd="1" destOrd="0" presId="urn:microsoft.com/office/officeart/2005/8/layout/orgChart1"/>
    <dgm:cxn modelId="{37ECC1CB-3763-844A-930A-FDEC3DB827ED}" type="presOf" srcId="{24A47634-044D-D748-970F-9846CCCEFC1E}" destId="{8C560CD7-D6DA-1E43-AF83-0875F0B9D6AE}" srcOrd="0" destOrd="0" presId="urn:microsoft.com/office/officeart/2005/8/layout/orgChart1"/>
    <dgm:cxn modelId="{0298C9CE-CE25-40FB-9D94-88899427826F}" srcId="{6B0D7698-8BB7-4F78-A08C-03C0E852FE56}" destId="{31D851EE-B108-47C0-9540-CA605C9337B6}" srcOrd="3" destOrd="0" parTransId="{9E35B58B-4DAC-4CA3-8719-4C1CF3B5EB77}" sibTransId="{5F87EF62-9774-46BC-A21A-65E4D56D35D7}"/>
    <dgm:cxn modelId="{56211FD1-E705-C146-A379-B0C9BA4CE0BA}" type="presOf" srcId="{2C39C0DA-0BC9-47AF-B20D-9862E596BC02}" destId="{0DCC96E2-6280-4F65-992A-FD78713BC7B4}" srcOrd="0" destOrd="0" presId="urn:microsoft.com/office/officeart/2005/8/layout/orgChart1"/>
    <dgm:cxn modelId="{6649D9D9-41F6-594A-B089-27428257522E}" type="presOf" srcId="{E37C2D9C-1251-8D41-9035-54FD5911AD69}" destId="{AFC6CCCD-467F-2047-8A60-6C1B14C43CA5}" srcOrd="1" destOrd="0" presId="urn:microsoft.com/office/officeart/2005/8/layout/orgChart1"/>
    <dgm:cxn modelId="{84B978DF-CD38-4F9B-B69D-D35EEFD4176F}" srcId="{6B0D7698-8BB7-4F78-A08C-03C0E852FE56}" destId="{DEABABEF-61DD-45A2-8ED8-5FB0654AA602}" srcOrd="6" destOrd="0" parTransId="{734D6700-F721-48D8-BD91-95F7B12F4399}" sibTransId="{88301068-8863-422D-9F7B-F25D1F0C4F59}"/>
    <dgm:cxn modelId="{D25B35E4-66E3-0B4D-AC1E-59336E031CC7}" type="presOf" srcId="{2C39C0DA-0BC9-47AF-B20D-9862E596BC02}" destId="{FFD71B38-AB79-456A-A9CA-14E727C9C0DC}" srcOrd="1" destOrd="0" presId="urn:microsoft.com/office/officeart/2005/8/layout/orgChart1"/>
    <dgm:cxn modelId="{793051E5-0C60-0A4F-A1F6-322055FF3724}" type="presOf" srcId="{E37C2D9C-1251-8D41-9035-54FD5911AD69}" destId="{E4EAF06A-E580-EA49-8452-0CDFCEDDB554}" srcOrd="0" destOrd="0" presId="urn:microsoft.com/office/officeart/2005/8/layout/orgChart1"/>
    <dgm:cxn modelId="{625702EA-7C9A-DC4F-BB8D-64DC96DFF43D}" type="presOf" srcId="{66AC663D-ED03-4E6E-9417-5F2C881824C2}" destId="{7A66D827-D8A9-48AD-831D-5BBC7E7D1BF2}" srcOrd="0" destOrd="0" presId="urn:microsoft.com/office/officeart/2005/8/layout/orgChart1"/>
    <dgm:cxn modelId="{BD9205EA-29E2-7F4E-B9E0-68284F850B1F}" type="presOf" srcId="{88610AF1-5F9B-4286-B520-2DA440EA865A}" destId="{02245B70-D7BC-4239-841A-4B9977DDDE28}" srcOrd="1" destOrd="0" presId="urn:microsoft.com/office/officeart/2005/8/layout/orgChart1"/>
    <dgm:cxn modelId="{34C9ADEA-00B5-7C41-B787-C5A255163A89}" srcId="{6B0D7698-8BB7-4F78-A08C-03C0E852FE56}" destId="{24DD133A-9A88-F743-A353-E4861D409FB9}" srcOrd="0" destOrd="0" parTransId="{24A47634-044D-D748-970F-9846CCCEFC1E}" sibTransId="{0CE75737-A284-E843-BB60-19D0C8936948}"/>
    <dgm:cxn modelId="{7F7CF5EE-1983-8A48-AAA8-F8245044A1AA}" type="presOf" srcId="{DEABABEF-61DD-45A2-8ED8-5FB0654AA602}" destId="{8DAF6DE9-47EF-46FF-83E2-902796054EEA}" srcOrd="1" destOrd="0" presId="urn:microsoft.com/office/officeart/2005/8/layout/orgChart1"/>
    <dgm:cxn modelId="{913DB7EF-2FEE-5E47-ABD7-8FF1FE82ED84}" type="presOf" srcId="{31D851EE-B108-47C0-9540-CA605C9337B6}" destId="{A26B8C85-055A-404C-8356-5FA1690BBBF1}" srcOrd="1" destOrd="0" presId="urn:microsoft.com/office/officeart/2005/8/layout/orgChart1"/>
    <dgm:cxn modelId="{C8796EFB-EEFB-1142-AE94-414B7F9EF112}" type="presOf" srcId="{A87CF341-E4D8-462A-808D-40053DF2BFE2}" destId="{805A53DD-030D-4DBC-8C79-ED08750CDCD9}" srcOrd="1" destOrd="0" presId="urn:microsoft.com/office/officeart/2005/8/layout/orgChart1"/>
    <dgm:cxn modelId="{826985FB-839B-D742-A626-04FA6FF1B1AE}" type="presOf" srcId="{099F3E2F-BEEC-4047-8AC8-A1BD783B0E35}" destId="{0468DE91-406F-42FC-A8DF-E829D9E75941}" srcOrd="0" destOrd="0" presId="urn:microsoft.com/office/officeart/2005/8/layout/orgChart1"/>
    <dgm:cxn modelId="{8C7859FD-1BBB-0E4D-9CC0-B40C258BD54D}" srcId="{6B0D7698-8BB7-4F78-A08C-03C0E852FE56}" destId="{7F8D35F7-6AE8-784B-832B-48BC6613EDA5}" srcOrd="8" destOrd="0" parTransId="{D9299C58-85A9-6247-8D39-67A2A660E85B}" sibTransId="{CF6684E6-5244-FA41-9F68-448EA9ACCE1C}"/>
    <dgm:cxn modelId="{D348F4EE-D9DC-3747-ADD4-9E1F97818050}" type="presParOf" srcId="{71082764-1F4C-4CE5-9B6B-B497B800ED74}" destId="{A2228FA9-F471-49D9-A63F-BC783E7889D5}" srcOrd="0" destOrd="0" presId="urn:microsoft.com/office/officeart/2005/8/layout/orgChart1"/>
    <dgm:cxn modelId="{C2B6DDB4-2967-1C43-A136-ABD55C0F2973}" type="presParOf" srcId="{A2228FA9-F471-49D9-A63F-BC783E7889D5}" destId="{C1059D6F-5D17-4734-9125-A1C83EE7BC41}" srcOrd="0" destOrd="0" presId="urn:microsoft.com/office/officeart/2005/8/layout/orgChart1"/>
    <dgm:cxn modelId="{85561BEF-96DA-6041-A0D8-0010E6FF7894}" type="presParOf" srcId="{C1059D6F-5D17-4734-9125-A1C83EE7BC41}" destId="{9FD86B5D-C824-473B-9F44-AB2A9B5F81D2}" srcOrd="0" destOrd="0" presId="urn:microsoft.com/office/officeart/2005/8/layout/orgChart1"/>
    <dgm:cxn modelId="{0DDE3234-7930-BC4F-8272-542596F97E25}" type="presParOf" srcId="{C1059D6F-5D17-4734-9125-A1C83EE7BC41}" destId="{379ABF7C-AA4A-4412-9080-A612236DE79D}" srcOrd="1" destOrd="0" presId="urn:microsoft.com/office/officeart/2005/8/layout/orgChart1"/>
    <dgm:cxn modelId="{C35842D6-953D-D94F-BD94-0543F34B9DAB}" type="presParOf" srcId="{A2228FA9-F471-49D9-A63F-BC783E7889D5}" destId="{C02233C4-A4A1-47CB-B85C-5A367640FCC2}" srcOrd="1" destOrd="0" presId="urn:microsoft.com/office/officeart/2005/8/layout/orgChart1"/>
    <dgm:cxn modelId="{38415AAB-00A1-9548-8646-11E38A446E90}" type="presParOf" srcId="{C02233C4-A4A1-47CB-B85C-5A367640FCC2}" destId="{0B79CECA-CAF8-4846-A6DD-33C8B75213EC}" srcOrd="0" destOrd="0" presId="urn:microsoft.com/office/officeart/2005/8/layout/orgChart1"/>
    <dgm:cxn modelId="{BF99D64A-49E4-0E43-969D-77574E75E850}" type="presParOf" srcId="{C02233C4-A4A1-47CB-B85C-5A367640FCC2}" destId="{C8F84983-3EC8-4549-8363-9C91BC17FA68}" srcOrd="1" destOrd="0" presId="urn:microsoft.com/office/officeart/2005/8/layout/orgChart1"/>
    <dgm:cxn modelId="{34B98B85-B551-C147-BAC1-D4A55F07DFF4}" type="presParOf" srcId="{C8F84983-3EC8-4549-8363-9C91BC17FA68}" destId="{5441CF96-FB90-44EF-A576-6E4ED298AAE7}" srcOrd="0" destOrd="0" presId="urn:microsoft.com/office/officeart/2005/8/layout/orgChart1"/>
    <dgm:cxn modelId="{697BFD28-59AB-B64D-84F2-D4D90C0AE4F1}" type="presParOf" srcId="{5441CF96-FB90-44EF-A576-6E4ED298AAE7}" destId="{08A11493-58F9-4557-A0F6-88FCA3A0BBF9}" srcOrd="0" destOrd="0" presId="urn:microsoft.com/office/officeart/2005/8/layout/orgChart1"/>
    <dgm:cxn modelId="{8F2157B4-835C-4F47-9E5A-454B7A1742A8}" type="presParOf" srcId="{5441CF96-FB90-44EF-A576-6E4ED298AAE7}" destId="{63061201-9653-4603-B19C-994C2AA0CDB3}" srcOrd="1" destOrd="0" presId="urn:microsoft.com/office/officeart/2005/8/layout/orgChart1"/>
    <dgm:cxn modelId="{240BA7FE-5C82-6645-BC3B-A2D1A0402E84}" type="presParOf" srcId="{C8F84983-3EC8-4549-8363-9C91BC17FA68}" destId="{EB32FE37-2651-4C87-AF2E-66EC902EADDD}" srcOrd="1" destOrd="0" presId="urn:microsoft.com/office/officeart/2005/8/layout/orgChart1"/>
    <dgm:cxn modelId="{9F62DBF4-F870-3244-836E-B9DDD3694839}" type="presParOf" srcId="{C8F84983-3EC8-4549-8363-9C91BC17FA68}" destId="{37D1B038-52DB-46A2-BAD1-61078C147711}" srcOrd="2" destOrd="0" presId="urn:microsoft.com/office/officeart/2005/8/layout/orgChart1"/>
    <dgm:cxn modelId="{CAC9004E-CF2C-4040-B571-FDA567B1D5E5}" type="presParOf" srcId="{C02233C4-A4A1-47CB-B85C-5A367640FCC2}" destId="{35373F8A-A8D6-4A3C-A71F-1DFD94D1C53C}" srcOrd="2" destOrd="0" presId="urn:microsoft.com/office/officeart/2005/8/layout/orgChart1"/>
    <dgm:cxn modelId="{854921D0-0F55-794E-82E6-9A92AF1C016D}" type="presParOf" srcId="{C02233C4-A4A1-47CB-B85C-5A367640FCC2}" destId="{6B40B0E2-B510-46E5-A8BA-3D125E514AB8}" srcOrd="3" destOrd="0" presId="urn:microsoft.com/office/officeart/2005/8/layout/orgChart1"/>
    <dgm:cxn modelId="{775F2C86-5EAA-F543-994D-6481064DD3CA}" type="presParOf" srcId="{6B40B0E2-B510-46E5-A8BA-3D125E514AB8}" destId="{620EB75F-B63E-4CCC-9260-F52C82A55660}" srcOrd="0" destOrd="0" presId="urn:microsoft.com/office/officeart/2005/8/layout/orgChart1"/>
    <dgm:cxn modelId="{ADB5CEE0-962B-9546-A1EF-427932EA0FA1}" type="presParOf" srcId="{620EB75F-B63E-4CCC-9260-F52C82A55660}" destId="{18D69942-3A49-4B35-ABCF-2E0CBDA4DEA4}" srcOrd="0" destOrd="0" presId="urn:microsoft.com/office/officeart/2005/8/layout/orgChart1"/>
    <dgm:cxn modelId="{D4F92D19-1D4F-9147-8C65-6E757547ADCF}" type="presParOf" srcId="{620EB75F-B63E-4CCC-9260-F52C82A55660}" destId="{805A53DD-030D-4DBC-8C79-ED08750CDCD9}" srcOrd="1" destOrd="0" presId="urn:microsoft.com/office/officeart/2005/8/layout/orgChart1"/>
    <dgm:cxn modelId="{2DF12964-BC42-9C46-98EA-704B1DA39CC3}" type="presParOf" srcId="{6B40B0E2-B510-46E5-A8BA-3D125E514AB8}" destId="{6AB61C86-E339-47A9-B21B-5275CC3413EA}" srcOrd="1" destOrd="0" presId="urn:microsoft.com/office/officeart/2005/8/layout/orgChart1"/>
    <dgm:cxn modelId="{435D995B-D59C-344D-8DF6-A2B8B1802443}" type="presParOf" srcId="{6B40B0E2-B510-46E5-A8BA-3D125E514AB8}" destId="{D26F9254-9468-4BFE-AB81-F54F893EC12B}" srcOrd="2" destOrd="0" presId="urn:microsoft.com/office/officeart/2005/8/layout/orgChart1"/>
    <dgm:cxn modelId="{2DDCCFC5-DD51-EC4F-A710-0813A55CAAF0}" type="presParOf" srcId="{C02233C4-A4A1-47CB-B85C-5A367640FCC2}" destId="{8822A987-2CFF-42B0-A729-D28C4BBC0F62}" srcOrd="4" destOrd="0" presId="urn:microsoft.com/office/officeart/2005/8/layout/orgChart1"/>
    <dgm:cxn modelId="{32A2E357-51C4-D240-AFB1-B1AC4D668B3B}" type="presParOf" srcId="{C02233C4-A4A1-47CB-B85C-5A367640FCC2}" destId="{5FA26452-4809-4336-956D-8D34F7BCC20D}" srcOrd="5" destOrd="0" presId="urn:microsoft.com/office/officeart/2005/8/layout/orgChart1"/>
    <dgm:cxn modelId="{44978E15-DACD-1948-ADA9-8DAFCF3AB265}" type="presParOf" srcId="{5FA26452-4809-4336-956D-8D34F7BCC20D}" destId="{BEA7361D-B62A-4A44-9C5F-4F24D585A693}" srcOrd="0" destOrd="0" presId="urn:microsoft.com/office/officeart/2005/8/layout/orgChart1"/>
    <dgm:cxn modelId="{A22B4022-64FA-5848-9588-CA4B2D91BB96}" type="presParOf" srcId="{BEA7361D-B62A-4A44-9C5F-4F24D585A693}" destId="{46475A3C-CC4B-4BC7-B80C-2F46C1EE2D87}" srcOrd="0" destOrd="0" presId="urn:microsoft.com/office/officeart/2005/8/layout/orgChart1"/>
    <dgm:cxn modelId="{E6FFB6E9-E058-E64D-A0E4-14E208364BAE}" type="presParOf" srcId="{BEA7361D-B62A-4A44-9C5F-4F24D585A693}" destId="{282C112E-1D25-4D1C-A92A-C315379A2548}" srcOrd="1" destOrd="0" presId="urn:microsoft.com/office/officeart/2005/8/layout/orgChart1"/>
    <dgm:cxn modelId="{7371F804-525E-264F-9048-C42A19D251BD}" type="presParOf" srcId="{5FA26452-4809-4336-956D-8D34F7BCC20D}" destId="{97E8E851-E92F-4CB3-8ED9-029C6BADD34D}" srcOrd="1" destOrd="0" presId="urn:microsoft.com/office/officeart/2005/8/layout/orgChart1"/>
    <dgm:cxn modelId="{2BF92D3D-86EC-0C44-80E9-4896F6F851AB}" type="presParOf" srcId="{97E8E851-E92F-4CB3-8ED9-029C6BADD34D}" destId="{8C560CD7-D6DA-1E43-AF83-0875F0B9D6AE}" srcOrd="0" destOrd="0" presId="urn:microsoft.com/office/officeart/2005/8/layout/orgChart1"/>
    <dgm:cxn modelId="{D539B2F0-17FE-8C41-960E-EAF7BF7DABDC}" type="presParOf" srcId="{97E8E851-E92F-4CB3-8ED9-029C6BADD34D}" destId="{C0407F1F-F6C6-BE44-A0F0-FA0B3FE6CE99}" srcOrd="1" destOrd="0" presId="urn:microsoft.com/office/officeart/2005/8/layout/orgChart1"/>
    <dgm:cxn modelId="{3C172003-6D8D-2649-B2DA-F30016119EF1}" type="presParOf" srcId="{C0407F1F-F6C6-BE44-A0F0-FA0B3FE6CE99}" destId="{CD08FB8F-6CA5-B04F-8108-987D91217488}" srcOrd="0" destOrd="0" presId="urn:microsoft.com/office/officeart/2005/8/layout/orgChart1"/>
    <dgm:cxn modelId="{8994ED21-D2EF-2E42-9CB0-13E33A11D9A3}" type="presParOf" srcId="{CD08FB8F-6CA5-B04F-8108-987D91217488}" destId="{D0C31DE5-4AE5-2847-AD91-F1B365C7082C}" srcOrd="0" destOrd="0" presId="urn:microsoft.com/office/officeart/2005/8/layout/orgChart1"/>
    <dgm:cxn modelId="{F1BE013D-B806-8A4D-A29B-48F7D9A343AC}" type="presParOf" srcId="{CD08FB8F-6CA5-B04F-8108-987D91217488}" destId="{7C7BF6A1-E402-614D-8339-C7B0A82C59CB}" srcOrd="1" destOrd="0" presId="urn:microsoft.com/office/officeart/2005/8/layout/orgChart1"/>
    <dgm:cxn modelId="{957C06E8-C08F-7746-BAA7-D90B55214381}" type="presParOf" srcId="{C0407F1F-F6C6-BE44-A0F0-FA0B3FE6CE99}" destId="{CF51E902-825D-124D-9964-8EF7BC80F4E8}" srcOrd="1" destOrd="0" presId="urn:microsoft.com/office/officeart/2005/8/layout/orgChart1"/>
    <dgm:cxn modelId="{E8E1869D-4A4C-114A-BE54-BCFA531985E2}" type="presParOf" srcId="{C0407F1F-F6C6-BE44-A0F0-FA0B3FE6CE99}" destId="{315CB343-9F99-D246-93BE-0C6B569A10E1}" srcOrd="2" destOrd="0" presId="urn:microsoft.com/office/officeart/2005/8/layout/orgChart1"/>
    <dgm:cxn modelId="{7C131A11-9F14-0D41-9035-57FFBE13459F}" type="presParOf" srcId="{97E8E851-E92F-4CB3-8ED9-029C6BADD34D}" destId="{CDEF7C5D-6D70-2146-9FC3-7B99493D897B}" srcOrd="2" destOrd="0" presId="urn:microsoft.com/office/officeart/2005/8/layout/orgChart1"/>
    <dgm:cxn modelId="{5D255745-47F9-5F4E-9C59-4F393A356A93}" type="presParOf" srcId="{97E8E851-E92F-4CB3-8ED9-029C6BADD34D}" destId="{41411FF4-73C0-F846-A462-8024E243DEE3}" srcOrd="3" destOrd="0" presId="urn:microsoft.com/office/officeart/2005/8/layout/orgChart1"/>
    <dgm:cxn modelId="{8F2BD75B-2E07-8E45-B5F8-BD9F0EDB5747}" type="presParOf" srcId="{41411FF4-73C0-F846-A462-8024E243DEE3}" destId="{1666E948-9888-C74A-A1F3-8E96223AAFE1}" srcOrd="0" destOrd="0" presId="urn:microsoft.com/office/officeart/2005/8/layout/orgChart1"/>
    <dgm:cxn modelId="{38CC6DB6-0E05-344E-BEED-4802A232A306}" type="presParOf" srcId="{1666E948-9888-C74A-A1F3-8E96223AAFE1}" destId="{E4EAF06A-E580-EA49-8452-0CDFCEDDB554}" srcOrd="0" destOrd="0" presId="urn:microsoft.com/office/officeart/2005/8/layout/orgChart1"/>
    <dgm:cxn modelId="{345DB884-CC91-4C4C-A2ED-9CE438F91DE1}" type="presParOf" srcId="{1666E948-9888-C74A-A1F3-8E96223AAFE1}" destId="{AFC6CCCD-467F-2047-8A60-6C1B14C43CA5}" srcOrd="1" destOrd="0" presId="urn:microsoft.com/office/officeart/2005/8/layout/orgChart1"/>
    <dgm:cxn modelId="{A8868BF8-E20C-8F45-9936-4BFD6613D10D}" type="presParOf" srcId="{41411FF4-73C0-F846-A462-8024E243DEE3}" destId="{E1DA49D6-093F-EE42-969D-E4F6A483365E}" srcOrd="1" destOrd="0" presId="urn:microsoft.com/office/officeart/2005/8/layout/orgChart1"/>
    <dgm:cxn modelId="{DC432A27-189C-9546-A077-4F8A8180B815}" type="presParOf" srcId="{41411FF4-73C0-F846-A462-8024E243DEE3}" destId="{B46192A3-067E-EE47-BDB9-10C6D03045D7}" srcOrd="2" destOrd="0" presId="urn:microsoft.com/office/officeart/2005/8/layout/orgChart1"/>
    <dgm:cxn modelId="{B13EA05E-C1C7-9D48-8C32-AA1EBA9DB1D3}" type="presParOf" srcId="{97E8E851-E92F-4CB3-8ED9-029C6BADD34D}" destId="{368B9852-A439-2E46-B2C3-25CFCAC91B63}" srcOrd="4" destOrd="0" presId="urn:microsoft.com/office/officeart/2005/8/layout/orgChart1"/>
    <dgm:cxn modelId="{61D83B95-D5A8-774C-8774-24479E643BB1}" type="presParOf" srcId="{97E8E851-E92F-4CB3-8ED9-029C6BADD34D}" destId="{7910A0AE-4058-0A4F-A7F2-84D76E4E2956}" srcOrd="5" destOrd="0" presId="urn:microsoft.com/office/officeart/2005/8/layout/orgChart1"/>
    <dgm:cxn modelId="{3F5AA3AB-6DFB-6141-8E09-50C87B0C051B}" type="presParOf" srcId="{7910A0AE-4058-0A4F-A7F2-84D76E4E2956}" destId="{6C7D3BDF-4554-2546-8D12-6A376C9E54E8}" srcOrd="0" destOrd="0" presId="urn:microsoft.com/office/officeart/2005/8/layout/orgChart1"/>
    <dgm:cxn modelId="{57B9DF76-907D-FE45-B981-4BA3740F75F3}" type="presParOf" srcId="{6C7D3BDF-4554-2546-8D12-6A376C9E54E8}" destId="{A5E06B3D-2995-BE49-8BF7-0C6B336BDDCF}" srcOrd="0" destOrd="0" presId="urn:microsoft.com/office/officeart/2005/8/layout/orgChart1"/>
    <dgm:cxn modelId="{801DDBC7-DB89-3D42-A2E0-C18C2902C5A7}" type="presParOf" srcId="{6C7D3BDF-4554-2546-8D12-6A376C9E54E8}" destId="{C78F4B16-42BA-CE43-97FC-C380D82607A9}" srcOrd="1" destOrd="0" presId="urn:microsoft.com/office/officeart/2005/8/layout/orgChart1"/>
    <dgm:cxn modelId="{30297DBE-8DD9-CA45-AE41-41CE5E98D195}" type="presParOf" srcId="{7910A0AE-4058-0A4F-A7F2-84D76E4E2956}" destId="{81981B0F-680F-B44E-9A2F-ACA6D7A45B89}" srcOrd="1" destOrd="0" presId="urn:microsoft.com/office/officeart/2005/8/layout/orgChart1"/>
    <dgm:cxn modelId="{6737AC61-6CD8-E64F-86FF-1C26ABA24FC3}" type="presParOf" srcId="{7910A0AE-4058-0A4F-A7F2-84D76E4E2956}" destId="{7694293C-BBE1-FD46-AAAA-7CCFE8B3D4BA}" srcOrd="2" destOrd="0" presId="urn:microsoft.com/office/officeart/2005/8/layout/orgChart1"/>
    <dgm:cxn modelId="{22D67F33-4DA5-5B44-8B3D-F26F30912CA4}" type="presParOf" srcId="{97E8E851-E92F-4CB3-8ED9-029C6BADD34D}" destId="{A0BD4A5C-5B2F-4CD5-92C9-BA0CEA78C382}" srcOrd="6" destOrd="0" presId="urn:microsoft.com/office/officeart/2005/8/layout/orgChart1"/>
    <dgm:cxn modelId="{EC901BEB-3B1D-8E4F-9797-6296BE4D9B2D}" type="presParOf" srcId="{97E8E851-E92F-4CB3-8ED9-029C6BADD34D}" destId="{71A1D219-622B-48BE-897B-3BF3FA5866C8}" srcOrd="7" destOrd="0" presId="urn:microsoft.com/office/officeart/2005/8/layout/orgChart1"/>
    <dgm:cxn modelId="{537E5F34-A92E-E747-B696-567B74843697}" type="presParOf" srcId="{71A1D219-622B-48BE-897B-3BF3FA5866C8}" destId="{D5BC686F-0AA0-464A-A94E-78667EA2CBF0}" srcOrd="0" destOrd="0" presId="urn:microsoft.com/office/officeart/2005/8/layout/orgChart1"/>
    <dgm:cxn modelId="{4B19C54F-EEDA-8943-9202-26979045F816}" type="presParOf" srcId="{D5BC686F-0AA0-464A-A94E-78667EA2CBF0}" destId="{1189DA50-FD3C-450F-B477-F271E732CDAF}" srcOrd="0" destOrd="0" presId="urn:microsoft.com/office/officeart/2005/8/layout/orgChart1"/>
    <dgm:cxn modelId="{02283AC1-A542-0F4D-9753-7529080C253A}" type="presParOf" srcId="{D5BC686F-0AA0-464A-A94E-78667EA2CBF0}" destId="{A26B8C85-055A-404C-8356-5FA1690BBBF1}" srcOrd="1" destOrd="0" presId="urn:microsoft.com/office/officeart/2005/8/layout/orgChart1"/>
    <dgm:cxn modelId="{512693C5-8CF6-3F4D-B8FD-24B1897BA52B}" type="presParOf" srcId="{71A1D219-622B-48BE-897B-3BF3FA5866C8}" destId="{5B48F570-F2BF-4C47-A8E7-0DD372B99079}" srcOrd="1" destOrd="0" presId="urn:microsoft.com/office/officeart/2005/8/layout/orgChart1"/>
    <dgm:cxn modelId="{F427127B-65D1-E443-BF6C-2A38001AC625}" type="presParOf" srcId="{71A1D219-622B-48BE-897B-3BF3FA5866C8}" destId="{3FD130BC-50C5-4E0F-9894-D3FC781D61F0}" srcOrd="2" destOrd="0" presId="urn:microsoft.com/office/officeart/2005/8/layout/orgChart1"/>
    <dgm:cxn modelId="{27C799B4-ED36-414F-933D-D0344257026A}" type="presParOf" srcId="{97E8E851-E92F-4CB3-8ED9-029C6BADD34D}" destId="{AAA33372-16C0-43FB-9033-D370787BE8E2}" srcOrd="8" destOrd="0" presId="urn:microsoft.com/office/officeart/2005/8/layout/orgChart1"/>
    <dgm:cxn modelId="{CC0F37B6-5DB2-6142-9B2A-E3ED06801F5C}" type="presParOf" srcId="{97E8E851-E92F-4CB3-8ED9-029C6BADD34D}" destId="{A32284DD-ACE2-4F94-97C9-4D2EC4B13EF9}" srcOrd="9" destOrd="0" presId="urn:microsoft.com/office/officeart/2005/8/layout/orgChart1"/>
    <dgm:cxn modelId="{93D0F536-AB47-4047-A206-60497DAA0B28}" type="presParOf" srcId="{A32284DD-ACE2-4F94-97C9-4D2EC4B13EF9}" destId="{C38588D3-D843-4A24-B426-FF3743929D6E}" srcOrd="0" destOrd="0" presId="urn:microsoft.com/office/officeart/2005/8/layout/orgChart1"/>
    <dgm:cxn modelId="{F456CB55-8DE0-A34D-A548-84D8F1253E97}" type="presParOf" srcId="{C38588D3-D843-4A24-B426-FF3743929D6E}" destId="{0DCC96E2-6280-4F65-992A-FD78713BC7B4}" srcOrd="0" destOrd="0" presId="urn:microsoft.com/office/officeart/2005/8/layout/orgChart1"/>
    <dgm:cxn modelId="{7168B0CE-88BB-1740-96C7-0549A507B96B}" type="presParOf" srcId="{C38588D3-D843-4A24-B426-FF3743929D6E}" destId="{FFD71B38-AB79-456A-A9CA-14E727C9C0DC}" srcOrd="1" destOrd="0" presId="urn:microsoft.com/office/officeart/2005/8/layout/orgChart1"/>
    <dgm:cxn modelId="{3692D9B3-3E0D-9843-9AEC-C37189059A31}" type="presParOf" srcId="{A32284DD-ACE2-4F94-97C9-4D2EC4B13EF9}" destId="{3C8856B6-8AD8-44A6-986A-E3F661A9863D}" srcOrd="1" destOrd="0" presId="urn:microsoft.com/office/officeart/2005/8/layout/orgChart1"/>
    <dgm:cxn modelId="{E7E6088B-2D96-EC4B-9D14-F8DA344CA982}" type="presParOf" srcId="{A32284DD-ACE2-4F94-97C9-4D2EC4B13EF9}" destId="{6D49CC8B-09D4-44CB-94BE-5EAA2A00FE5D}" srcOrd="2" destOrd="0" presId="urn:microsoft.com/office/officeart/2005/8/layout/orgChart1"/>
    <dgm:cxn modelId="{80A74964-3A99-E948-A21A-94D3DF742738}" type="presParOf" srcId="{97E8E851-E92F-4CB3-8ED9-029C6BADD34D}" destId="{8F6AE580-A980-2D45-8353-E15F4BD00A9C}" srcOrd="10" destOrd="0" presId="urn:microsoft.com/office/officeart/2005/8/layout/orgChart1"/>
    <dgm:cxn modelId="{E197A678-363E-B242-9D30-E9C246589A16}" type="presParOf" srcId="{97E8E851-E92F-4CB3-8ED9-029C6BADD34D}" destId="{9AE61207-1400-5E43-B476-DF435AF980B6}" srcOrd="11" destOrd="0" presId="urn:microsoft.com/office/officeart/2005/8/layout/orgChart1"/>
    <dgm:cxn modelId="{2E6CFE05-1CF1-FB4E-98D1-8371A6F6A8C7}" type="presParOf" srcId="{9AE61207-1400-5E43-B476-DF435AF980B6}" destId="{8C6603E9-BB0A-BB44-8265-BC4A9A7D8AA6}" srcOrd="0" destOrd="0" presId="urn:microsoft.com/office/officeart/2005/8/layout/orgChart1"/>
    <dgm:cxn modelId="{475DEB24-6614-7E4C-920E-2D32F3A38BC3}" type="presParOf" srcId="{8C6603E9-BB0A-BB44-8265-BC4A9A7D8AA6}" destId="{0F645D12-C1AC-9B4E-B680-72534D1D5D56}" srcOrd="0" destOrd="0" presId="urn:microsoft.com/office/officeart/2005/8/layout/orgChart1"/>
    <dgm:cxn modelId="{81D1827C-02AB-E84C-B23C-B6F10FF55D28}" type="presParOf" srcId="{8C6603E9-BB0A-BB44-8265-BC4A9A7D8AA6}" destId="{9EBB6806-8D0F-F941-9AC0-B90AD488A9F9}" srcOrd="1" destOrd="0" presId="urn:microsoft.com/office/officeart/2005/8/layout/orgChart1"/>
    <dgm:cxn modelId="{0686BE1E-5F56-1947-AAE6-175F43B8E6C5}" type="presParOf" srcId="{9AE61207-1400-5E43-B476-DF435AF980B6}" destId="{CCDDB928-BB8D-5F4A-BF2A-80C9BCFEA209}" srcOrd="1" destOrd="0" presId="urn:microsoft.com/office/officeart/2005/8/layout/orgChart1"/>
    <dgm:cxn modelId="{BEBC23EC-57A1-F54B-A846-CD41A432BFD5}" type="presParOf" srcId="{9AE61207-1400-5E43-B476-DF435AF980B6}" destId="{61DEA1E5-DBA6-964D-97FC-D89B32722B63}" srcOrd="2" destOrd="0" presId="urn:microsoft.com/office/officeart/2005/8/layout/orgChart1"/>
    <dgm:cxn modelId="{3EABA1F6-3F41-4646-939B-7DD4593B3E8C}" type="presParOf" srcId="{97E8E851-E92F-4CB3-8ED9-029C6BADD34D}" destId="{9FCF56B0-7380-4A9A-B41C-BAAE8CA128FB}" srcOrd="12" destOrd="0" presId="urn:microsoft.com/office/officeart/2005/8/layout/orgChart1"/>
    <dgm:cxn modelId="{EFDD56D3-0740-3F45-B8FD-43D2BFF700AC}" type="presParOf" srcId="{97E8E851-E92F-4CB3-8ED9-029C6BADD34D}" destId="{1935C4D1-42AA-47F0-B5F2-A7BAA829B407}" srcOrd="13" destOrd="0" presId="urn:microsoft.com/office/officeart/2005/8/layout/orgChart1"/>
    <dgm:cxn modelId="{4ED9352D-79AE-744C-9ACD-DEF2D51355A2}" type="presParOf" srcId="{1935C4D1-42AA-47F0-B5F2-A7BAA829B407}" destId="{3E16FAEC-5FAF-4FB4-891A-1ED171F5DD95}" srcOrd="0" destOrd="0" presId="urn:microsoft.com/office/officeart/2005/8/layout/orgChart1"/>
    <dgm:cxn modelId="{CB2E70A4-5913-8E43-9C18-1724047F42B8}" type="presParOf" srcId="{3E16FAEC-5FAF-4FB4-891A-1ED171F5DD95}" destId="{31D09E79-966C-4EC6-9256-723E5DE9E877}" srcOrd="0" destOrd="0" presId="urn:microsoft.com/office/officeart/2005/8/layout/orgChart1"/>
    <dgm:cxn modelId="{B5C46BA5-1AFF-0E43-A284-BBB0198C6647}" type="presParOf" srcId="{3E16FAEC-5FAF-4FB4-891A-1ED171F5DD95}" destId="{8DAF6DE9-47EF-46FF-83E2-902796054EEA}" srcOrd="1" destOrd="0" presId="urn:microsoft.com/office/officeart/2005/8/layout/orgChart1"/>
    <dgm:cxn modelId="{CB6B0165-AFD0-7C4C-BDF2-F5641D45F600}" type="presParOf" srcId="{1935C4D1-42AA-47F0-B5F2-A7BAA829B407}" destId="{98374D9F-3FE7-4422-BF79-26ABC95E3DE2}" srcOrd="1" destOrd="0" presId="urn:microsoft.com/office/officeart/2005/8/layout/orgChart1"/>
    <dgm:cxn modelId="{E7F2D2D2-B6A7-7C4C-8CFF-1807980D34B6}" type="presParOf" srcId="{1935C4D1-42AA-47F0-B5F2-A7BAA829B407}" destId="{B113D5E5-9F17-4CB3-9BC9-F9E992C05152}" srcOrd="2" destOrd="0" presId="urn:microsoft.com/office/officeart/2005/8/layout/orgChart1"/>
    <dgm:cxn modelId="{9ADC8B53-813B-1F4A-A101-9931F634355B}" type="presParOf" srcId="{97E8E851-E92F-4CB3-8ED9-029C6BADD34D}" destId="{7A66D827-D8A9-48AD-831D-5BBC7E7D1BF2}" srcOrd="14" destOrd="0" presId="urn:microsoft.com/office/officeart/2005/8/layout/orgChart1"/>
    <dgm:cxn modelId="{521D8836-206E-6540-B5A0-255CE4847547}" type="presParOf" srcId="{97E8E851-E92F-4CB3-8ED9-029C6BADD34D}" destId="{D58D8C44-DCC3-4239-9547-BCD3E53A620A}" srcOrd="15" destOrd="0" presId="urn:microsoft.com/office/officeart/2005/8/layout/orgChart1"/>
    <dgm:cxn modelId="{DEAF3641-3852-694A-8DE3-B3FB07831B4B}" type="presParOf" srcId="{D58D8C44-DCC3-4239-9547-BCD3E53A620A}" destId="{C3081098-827B-4CDC-99AC-652F1EE3AA88}" srcOrd="0" destOrd="0" presId="urn:microsoft.com/office/officeart/2005/8/layout/orgChart1"/>
    <dgm:cxn modelId="{B5EB4D9B-B71C-8648-95B8-B854FDD3F173}" type="presParOf" srcId="{C3081098-827B-4CDC-99AC-652F1EE3AA88}" destId="{0468DE91-406F-42FC-A8DF-E829D9E75941}" srcOrd="0" destOrd="0" presId="urn:microsoft.com/office/officeart/2005/8/layout/orgChart1"/>
    <dgm:cxn modelId="{57621CDE-1462-A342-A485-A8BB953D48A0}" type="presParOf" srcId="{C3081098-827B-4CDC-99AC-652F1EE3AA88}" destId="{F6513F18-6C01-458C-8DD7-B06D3D46770B}" srcOrd="1" destOrd="0" presId="urn:microsoft.com/office/officeart/2005/8/layout/orgChart1"/>
    <dgm:cxn modelId="{A87ECE66-D83F-E049-A5A1-5D6DA5ABE73E}" type="presParOf" srcId="{D58D8C44-DCC3-4239-9547-BCD3E53A620A}" destId="{C621F4AB-4115-4195-A0B9-BA90975D47AC}" srcOrd="1" destOrd="0" presId="urn:microsoft.com/office/officeart/2005/8/layout/orgChart1"/>
    <dgm:cxn modelId="{239034D3-D9B8-A641-A406-03CAA6D883A5}" type="presParOf" srcId="{D58D8C44-DCC3-4239-9547-BCD3E53A620A}" destId="{EB3F5AD0-5CB1-4315-9D8E-5F9759E381FA}" srcOrd="2" destOrd="0" presId="urn:microsoft.com/office/officeart/2005/8/layout/orgChart1"/>
    <dgm:cxn modelId="{65DC764E-706B-EA49-952A-E6F1EF85B7C9}" type="presParOf" srcId="{97E8E851-E92F-4CB3-8ED9-029C6BADD34D}" destId="{B1AE8429-7478-5249-A4C7-E526C4D555A1}" srcOrd="16" destOrd="0" presId="urn:microsoft.com/office/officeart/2005/8/layout/orgChart1"/>
    <dgm:cxn modelId="{5F353538-AFBA-C149-8E4B-35D16E09119C}" type="presParOf" srcId="{97E8E851-E92F-4CB3-8ED9-029C6BADD34D}" destId="{EB148657-A519-0049-9188-503B375F21DB}" srcOrd="17" destOrd="0" presId="urn:microsoft.com/office/officeart/2005/8/layout/orgChart1"/>
    <dgm:cxn modelId="{5D747435-0B64-7D4E-A203-C482F23ACA8B}" type="presParOf" srcId="{EB148657-A519-0049-9188-503B375F21DB}" destId="{6BA461DF-F83E-D74C-B582-A45D91A115A1}" srcOrd="0" destOrd="0" presId="urn:microsoft.com/office/officeart/2005/8/layout/orgChart1"/>
    <dgm:cxn modelId="{3C7603ED-FAFC-4C49-A6C2-95AEFAB5D2B2}" type="presParOf" srcId="{6BA461DF-F83E-D74C-B582-A45D91A115A1}" destId="{12BE5C28-194C-7D44-BDCF-608E3D6B4F9D}" srcOrd="0" destOrd="0" presId="urn:microsoft.com/office/officeart/2005/8/layout/orgChart1"/>
    <dgm:cxn modelId="{EF96F4E5-5306-3E4D-ABAA-D6BE9D4B2204}" type="presParOf" srcId="{6BA461DF-F83E-D74C-B582-A45D91A115A1}" destId="{792EB96E-1FC1-F047-A85D-AB68360703F6}" srcOrd="1" destOrd="0" presId="urn:microsoft.com/office/officeart/2005/8/layout/orgChart1"/>
    <dgm:cxn modelId="{5CE63EFA-581D-C742-93F9-D41E81D9234B}" type="presParOf" srcId="{EB148657-A519-0049-9188-503B375F21DB}" destId="{CE535855-970D-B145-A1AB-55C676CC1AD3}" srcOrd="1" destOrd="0" presId="urn:microsoft.com/office/officeart/2005/8/layout/orgChart1"/>
    <dgm:cxn modelId="{29920A52-28B9-0947-901D-1744854082EC}" type="presParOf" srcId="{EB148657-A519-0049-9188-503B375F21DB}" destId="{5CEDCFF2-2995-9F4F-B8EA-A5BF55B6513B}" srcOrd="2" destOrd="0" presId="urn:microsoft.com/office/officeart/2005/8/layout/orgChart1"/>
    <dgm:cxn modelId="{30EE90BA-45FC-1F4E-8B5A-2D6C7171D40E}" type="presParOf" srcId="{5FA26452-4809-4336-956D-8D34F7BCC20D}" destId="{5B90EFB2-CA47-4AF4-A047-F5FAE35F8EFD}" srcOrd="2" destOrd="0" presId="urn:microsoft.com/office/officeart/2005/8/layout/orgChart1"/>
    <dgm:cxn modelId="{7ECE2BC8-FAF9-B34D-86AD-F6B2C47BD27F}" type="presParOf" srcId="{C02233C4-A4A1-47CB-B85C-5A367640FCC2}" destId="{E5D37E3D-38BF-4F16-9134-017FABBB73AC}" srcOrd="6" destOrd="0" presId="urn:microsoft.com/office/officeart/2005/8/layout/orgChart1"/>
    <dgm:cxn modelId="{C1916EDA-32BE-FB47-80B2-44F592A10FD1}" type="presParOf" srcId="{C02233C4-A4A1-47CB-B85C-5A367640FCC2}" destId="{676340F6-FB7B-43AF-96AA-2C0C0525E706}" srcOrd="7" destOrd="0" presId="urn:microsoft.com/office/officeart/2005/8/layout/orgChart1"/>
    <dgm:cxn modelId="{D3FE9F23-D742-7143-B916-89F354F20389}" type="presParOf" srcId="{676340F6-FB7B-43AF-96AA-2C0C0525E706}" destId="{9D3F0471-C3DF-4B42-B03B-06A0A180D4E5}" srcOrd="0" destOrd="0" presId="urn:microsoft.com/office/officeart/2005/8/layout/orgChart1"/>
    <dgm:cxn modelId="{5EA30601-A199-F742-922B-E54876789329}" type="presParOf" srcId="{9D3F0471-C3DF-4B42-B03B-06A0A180D4E5}" destId="{64EAD0BC-DA2C-405D-BA40-A0E73FBC0B18}" srcOrd="0" destOrd="0" presId="urn:microsoft.com/office/officeart/2005/8/layout/orgChart1"/>
    <dgm:cxn modelId="{26C52F7A-7761-2047-AB6E-330C1D5F2725}" type="presParOf" srcId="{9D3F0471-C3DF-4B42-B03B-06A0A180D4E5}" destId="{02245B70-D7BC-4239-841A-4B9977DDDE28}" srcOrd="1" destOrd="0" presId="urn:microsoft.com/office/officeart/2005/8/layout/orgChart1"/>
    <dgm:cxn modelId="{10481EAC-5F6E-E74F-8DD0-312A671AA1C5}" type="presParOf" srcId="{676340F6-FB7B-43AF-96AA-2C0C0525E706}" destId="{737C4B30-A847-4CD0-BA43-CFAED52607E8}" srcOrd="1" destOrd="0" presId="urn:microsoft.com/office/officeart/2005/8/layout/orgChart1"/>
    <dgm:cxn modelId="{0E7A898E-22E1-6F42-BD59-4BBF385FAC8E}" type="presParOf" srcId="{676340F6-FB7B-43AF-96AA-2C0C0525E706}" destId="{A6D3801E-00E3-479E-8BD9-E7EDF23CB75A}" srcOrd="2" destOrd="0" presId="urn:microsoft.com/office/officeart/2005/8/layout/orgChart1"/>
    <dgm:cxn modelId="{424F1D3D-FA82-F843-8EE3-DCEC92802981}" type="presParOf" srcId="{A2228FA9-F471-49D9-A63F-BC783E7889D5}" destId="{62AE4656-B915-4FCC-9197-CE1C5BC6FCC2}" srcOrd="2" destOrd="0" presId="urn:microsoft.com/office/officeart/2005/8/layout/orgChart1"/>
  </dgm:cxnLst>
  <dgm:bg>
    <a:effectLst/>
  </dgm:bg>
  <dgm:whole>
    <a:ln>
      <a:prstDash val="sysDash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70A4B4E-D1E2-4DE5-8968-243F81B7B748}" type="doc">
      <dgm:prSet loTypeId="urn:microsoft.com/office/officeart/2005/8/layout/orgChart1" loCatId="hierarchy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D79E6DBB-FB4B-40EE-B70C-A75CD9655EE5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Director, Research Protection Programs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500" b="0" i="0" u="none" strike="noStrike" cap="none" normalizeH="0" baseline="0" dirty="0">
            <a:ln/>
            <a:solidFill>
              <a:schemeClr val="tx1"/>
            </a:solidFill>
            <a:effectLst/>
            <a:latin typeface="Arial" charset="0"/>
          </a:endParaRPr>
        </a:p>
      </dgm:t>
    </dgm:pt>
    <dgm:pt modelId="{17369A08-B284-4A63-92CF-1811FB814158}" type="parTrans" cxnId="{3334F985-09B8-4373-BD28-DD035547C4FE}">
      <dgm:prSet/>
      <dgm:spPr/>
      <dgm:t>
        <a:bodyPr/>
        <a:lstStyle/>
        <a:p>
          <a:pPr algn="ctr"/>
          <a:endParaRPr lang="en-US" sz="1800"/>
        </a:p>
      </dgm:t>
    </dgm:pt>
    <dgm:pt modelId="{AEFDE358-3284-41A6-9ACA-31EE3DE3566C}" type="sibTrans" cxnId="{3334F985-09B8-4373-BD28-DD035547C4FE}">
      <dgm:prSet custT="1"/>
      <dgm:spPr/>
      <dgm:t>
        <a:bodyPr/>
        <a:lstStyle/>
        <a:p>
          <a:pPr algn="ctr"/>
          <a:endParaRPr lang="en-US" sz="1800"/>
        </a:p>
      </dgm:t>
    </dgm:pt>
    <dgm:pt modelId="{6B0D7698-8BB7-4F78-A08C-03C0E852FE56}">
      <dgm:prSet custT="1"/>
      <dgm:spPr>
        <a:solidFill>
          <a:srgbClr val="FF9999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Manager, Office of Clinical Research</a:t>
          </a:r>
        </a:p>
      </dgm:t>
    </dgm:pt>
    <dgm:pt modelId="{A888247F-A5F9-43B3-A945-6B30A6B18B90}" type="parTrans" cxnId="{EA3C057D-A91A-49D8-8650-2D4CBEBF2139}">
      <dgm:prSet/>
      <dgm:spPr/>
      <dgm:t>
        <a:bodyPr/>
        <a:lstStyle/>
        <a:p>
          <a:pPr algn="ctr"/>
          <a:endParaRPr lang="en-US" sz="1800"/>
        </a:p>
      </dgm:t>
    </dgm:pt>
    <dgm:pt modelId="{7E5338AC-D566-4103-AACF-88A533D6ED7B}" type="sibTrans" cxnId="{EA3C057D-A91A-49D8-8650-2D4CBEBF2139}">
      <dgm:prSet custT="1"/>
      <dgm:spPr/>
      <dgm:t>
        <a:bodyPr/>
        <a:lstStyle/>
        <a:p>
          <a:pPr algn="ctr"/>
          <a:endParaRPr lang="en-US" sz="1800"/>
        </a:p>
      </dgm:t>
    </dgm:pt>
    <dgm:pt modelId="{2C39C0DA-0BC9-47AF-B20D-9862E596BC02}">
      <dgm:prSet custT="1"/>
      <dgm:spPr>
        <a:solidFill>
          <a:srgbClr val="FF9999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</dgm:t>
    </dgm:pt>
    <dgm:pt modelId="{0543DC08-214B-478A-984E-44ED3BEDEFD0}" type="parTrans" cxnId="{71CD9132-197E-43C5-88F6-8B9AF24D0050}">
      <dgm:prSet/>
      <dgm:spPr/>
      <dgm:t>
        <a:bodyPr/>
        <a:lstStyle/>
        <a:p>
          <a:pPr algn="ctr"/>
          <a:endParaRPr lang="en-US" sz="1800"/>
        </a:p>
      </dgm:t>
    </dgm:pt>
    <dgm:pt modelId="{103894EE-133A-4A59-8C64-E390C73B509E}" type="sibTrans" cxnId="{71CD9132-197E-43C5-88F6-8B9AF24D0050}">
      <dgm:prSet custT="1"/>
      <dgm:spPr/>
      <dgm:t>
        <a:bodyPr/>
        <a:lstStyle/>
        <a:p>
          <a:pPr algn="ctr"/>
          <a:endParaRPr lang="en-US" sz="1800"/>
        </a:p>
      </dgm:t>
    </dgm:pt>
    <dgm:pt modelId="{88610AF1-5F9B-4286-B520-2DA440EA865A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Associate Director, IRB</a:t>
          </a:r>
        </a:p>
      </dgm:t>
    </dgm:pt>
    <dgm:pt modelId="{56C69B3F-C544-4168-B64D-407CCA98E9CD}" type="parTrans" cxnId="{EFEC0F24-F73C-40BD-A007-167D5A042892}">
      <dgm:prSet/>
      <dgm:spPr/>
      <dgm:t>
        <a:bodyPr/>
        <a:lstStyle/>
        <a:p>
          <a:pPr algn="ctr"/>
          <a:endParaRPr lang="en-US" sz="1800"/>
        </a:p>
      </dgm:t>
    </dgm:pt>
    <dgm:pt modelId="{7E0EE96C-5697-4314-A54B-F50865BF00FD}" type="sibTrans" cxnId="{EFEC0F24-F73C-40BD-A007-167D5A042892}">
      <dgm:prSet custT="1"/>
      <dgm:spPr/>
      <dgm:t>
        <a:bodyPr/>
        <a:lstStyle/>
        <a:p>
          <a:pPr algn="ctr"/>
          <a:endParaRPr lang="en-US" sz="1800"/>
        </a:p>
      </dgm:t>
    </dgm:pt>
    <dgm:pt modelId="{B61C010D-FB27-477C-A523-9AE9AF179BFB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 – Senior</a:t>
          </a:r>
        </a:p>
      </dgm:t>
    </dgm:pt>
    <dgm:pt modelId="{2B406426-6F55-4D48-B59F-014B0759A9FE}" type="parTrans" cxnId="{738067EB-6CDF-4E3F-875E-15FCF2C0DDC3}">
      <dgm:prSet/>
      <dgm:spPr/>
      <dgm:t>
        <a:bodyPr/>
        <a:lstStyle/>
        <a:p>
          <a:pPr algn="ctr"/>
          <a:endParaRPr lang="en-US" sz="1800"/>
        </a:p>
      </dgm:t>
    </dgm:pt>
    <dgm:pt modelId="{26B37789-7995-4E87-880F-CE6A3E676582}" type="sibTrans" cxnId="{738067EB-6CDF-4E3F-875E-15FCF2C0DDC3}">
      <dgm:prSet custT="1"/>
      <dgm:spPr/>
      <dgm:t>
        <a:bodyPr/>
        <a:lstStyle/>
        <a:p>
          <a:pPr algn="ctr"/>
          <a:endParaRPr lang="en-US" sz="1800"/>
        </a:p>
      </dgm:t>
    </dgm:pt>
    <dgm:pt modelId="{5B0C44E3-CABA-4961-89E7-C4A3906E20C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Administrative Assistant-Associate</a:t>
          </a:r>
        </a:p>
      </dgm:t>
    </dgm:pt>
    <dgm:pt modelId="{6349B28C-0174-4143-A67D-424322CCD698}" type="parTrans" cxnId="{41F16BE0-22C9-4362-8EF0-52E70316818E}">
      <dgm:prSet/>
      <dgm:spPr/>
      <dgm:t>
        <a:bodyPr/>
        <a:lstStyle/>
        <a:p>
          <a:pPr algn="ctr"/>
          <a:endParaRPr lang="en-US" sz="1800"/>
        </a:p>
      </dgm:t>
    </dgm:pt>
    <dgm:pt modelId="{D8626BF7-E4E2-4A88-AA5D-63A90748FFE7}" type="sibTrans" cxnId="{41F16BE0-22C9-4362-8EF0-52E70316818E}">
      <dgm:prSet/>
      <dgm:spPr/>
      <dgm:t>
        <a:bodyPr/>
        <a:lstStyle/>
        <a:p>
          <a:pPr algn="ctr"/>
          <a:endParaRPr lang="en-US" sz="1800"/>
        </a:p>
      </dgm:t>
    </dgm:pt>
    <dgm:pt modelId="{099F3E2F-BEEC-4047-8AC8-A1BD783B0E35}">
      <dgm:prSet custT="1"/>
      <dgm:spPr>
        <a:solidFill>
          <a:srgbClr val="FF9999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Specialist</a:t>
          </a:r>
        </a:p>
      </dgm:t>
    </dgm:pt>
    <dgm:pt modelId="{66AC663D-ED03-4E6E-9417-5F2C881824C2}" type="parTrans" cxnId="{EF2B5108-90E3-4913-ABA6-6F15F2E10F71}">
      <dgm:prSet/>
      <dgm:spPr/>
      <dgm:t>
        <a:bodyPr/>
        <a:lstStyle/>
        <a:p>
          <a:pPr algn="ctr"/>
          <a:endParaRPr lang="en-US" sz="1800"/>
        </a:p>
      </dgm:t>
    </dgm:pt>
    <dgm:pt modelId="{722CF922-4AD2-4941-9009-C80BC54855A7}" type="sibTrans" cxnId="{EF2B5108-90E3-4913-ABA6-6F15F2E10F71}">
      <dgm:prSet/>
      <dgm:spPr/>
      <dgm:t>
        <a:bodyPr/>
        <a:lstStyle/>
        <a:p>
          <a:pPr algn="ctr"/>
          <a:endParaRPr lang="en-US" sz="1800"/>
        </a:p>
      </dgm:t>
    </dgm:pt>
    <dgm:pt modelId="{5AAB77C3-44C5-44B6-927D-0E5735F0DEBC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 - Senior </a:t>
          </a:r>
        </a:p>
      </dgm:t>
    </dgm:pt>
    <dgm:pt modelId="{0F004D7F-AC59-4D76-A705-B99FF910C0EA}" type="parTrans" cxnId="{50C0B811-2D02-49E6-B5E5-01158DB77D11}">
      <dgm:prSet/>
      <dgm:spPr/>
      <dgm:t>
        <a:bodyPr/>
        <a:lstStyle/>
        <a:p>
          <a:pPr algn="ctr"/>
          <a:endParaRPr lang="en-US" sz="1800"/>
        </a:p>
      </dgm:t>
    </dgm:pt>
    <dgm:pt modelId="{9B0E0601-E11C-4E42-8CAB-6C81B36C6392}" type="sibTrans" cxnId="{50C0B811-2D02-49E6-B5E5-01158DB77D11}">
      <dgm:prSet/>
      <dgm:spPr/>
      <dgm:t>
        <a:bodyPr/>
        <a:lstStyle/>
        <a:p>
          <a:pPr algn="ctr"/>
          <a:endParaRPr lang="en-US" sz="1800"/>
        </a:p>
      </dgm:t>
    </dgm:pt>
    <dgm:pt modelId="{31D851EE-B108-47C0-9540-CA605C9337B6}">
      <dgm:prSet custT="1"/>
      <dgm:spPr>
        <a:solidFill>
          <a:srgbClr val="FF9999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</dgm:t>
    </dgm:pt>
    <dgm:pt modelId="{9E35B58B-4DAC-4CA3-8719-4C1CF3B5EB77}" type="parTrans" cxnId="{0298C9CE-CE25-40FB-9D94-88899427826F}">
      <dgm:prSet/>
      <dgm:spPr/>
      <dgm:t>
        <a:bodyPr/>
        <a:lstStyle/>
        <a:p>
          <a:pPr algn="ctr"/>
          <a:endParaRPr lang="en-US" sz="1800"/>
        </a:p>
      </dgm:t>
    </dgm:pt>
    <dgm:pt modelId="{5F87EF62-9774-46BC-A21A-65E4D56D35D7}" type="sibTrans" cxnId="{0298C9CE-CE25-40FB-9D94-88899427826F}">
      <dgm:prSet/>
      <dgm:spPr/>
      <dgm:t>
        <a:bodyPr/>
        <a:lstStyle/>
        <a:p>
          <a:pPr algn="ctr"/>
          <a:endParaRPr lang="en-US" sz="1800"/>
        </a:p>
      </dgm:t>
    </dgm:pt>
    <dgm:pt modelId="{DEABABEF-61DD-45A2-8ED8-5FB0654AA602}">
      <dgm:prSet custT="1"/>
      <dgm:spPr>
        <a:solidFill>
          <a:srgbClr val="FF9999"/>
        </a:solidFill>
      </dgm:spPr>
      <dgm:t>
        <a:bodyPr/>
        <a:lstStyle/>
        <a:p>
          <a:pPr algn="ctr"/>
          <a:r>
            <a:rPr lang="en-US" sz="500" baseline="0" dirty="0">
              <a:solidFill>
                <a:schemeClr val="tx1"/>
              </a:solidFill>
            </a:rPr>
            <a:t>Research Compliance Specialist</a:t>
          </a:r>
        </a:p>
      </dgm:t>
    </dgm:pt>
    <dgm:pt modelId="{734D6700-F721-48D8-BD91-95F7B12F4399}" type="parTrans" cxnId="{84B978DF-CD38-4F9B-B69D-D35EEFD4176F}">
      <dgm:prSet/>
      <dgm:spPr/>
      <dgm:t>
        <a:bodyPr/>
        <a:lstStyle/>
        <a:p>
          <a:pPr algn="ctr"/>
          <a:endParaRPr lang="en-US" sz="1800"/>
        </a:p>
      </dgm:t>
    </dgm:pt>
    <dgm:pt modelId="{88301068-8863-422D-9F7B-F25D1F0C4F59}" type="sibTrans" cxnId="{84B978DF-CD38-4F9B-B69D-D35EEFD4176F}">
      <dgm:prSet/>
      <dgm:spPr/>
      <dgm:t>
        <a:bodyPr/>
        <a:lstStyle/>
        <a:p>
          <a:pPr algn="ctr"/>
          <a:endParaRPr lang="en-US" sz="1800"/>
        </a:p>
      </dgm:t>
    </dgm:pt>
    <dgm:pt modelId="{408EA300-06F1-463B-BF81-76A066903307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500" b="0" i="0" u="none" strike="noStrike" cap="none" normalizeH="0" baseline="0" dirty="0">
            <a:ln/>
            <a:solidFill>
              <a:schemeClr val="tx1"/>
            </a:solidFill>
            <a:effectLst/>
            <a:latin typeface="Arial" charset="0"/>
          </a:endParaRPr>
        </a:p>
      </dgm:t>
    </dgm:pt>
    <dgm:pt modelId="{120D3E89-C3B5-4DD4-AB23-BE4D34887441}" type="sibTrans" cxnId="{5FD27E58-5E97-4603-BDC4-29DAD2508861}">
      <dgm:prSet/>
      <dgm:spPr/>
      <dgm:t>
        <a:bodyPr/>
        <a:lstStyle/>
        <a:p>
          <a:pPr algn="ctr"/>
          <a:endParaRPr lang="en-US" sz="1800"/>
        </a:p>
      </dgm:t>
    </dgm:pt>
    <dgm:pt modelId="{4EC6485F-B7CB-4E39-B41B-682799344176}" type="parTrans" cxnId="{5FD27E58-5E97-4603-BDC4-29DAD2508861}">
      <dgm:prSet/>
      <dgm:spPr/>
      <dgm:t>
        <a:bodyPr/>
        <a:lstStyle/>
        <a:p>
          <a:pPr algn="ctr"/>
          <a:endParaRPr lang="en-US" sz="1800"/>
        </a:p>
      </dgm:t>
    </dgm:pt>
    <dgm:pt modelId="{D7357B04-2B18-497C-B52B-4D9DBA09DAD2}">
      <dgm:prSet custT="1"/>
      <dgm:spPr>
        <a:solidFill>
          <a:srgbClr val="FFCC66"/>
        </a:solidFill>
      </dgm:spPr>
      <dgm:t>
        <a:bodyPr/>
        <a:lstStyle/>
        <a:p>
          <a:pPr marR="0" algn="ctr" rtl="0" eaLnBrk="1" fontAlgn="base" latinLnBrk="0" hangingPunct="1">
            <a:buClrTx/>
            <a:buSzTx/>
            <a:buFontTx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Expedited Reviewer</a:t>
          </a:r>
        </a:p>
      </dgm:t>
    </dgm:pt>
    <dgm:pt modelId="{AEF7BDDC-030F-44C0-A5DD-F1825C77BEB4}" type="parTrans" cxnId="{FF2E3436-7C7A-44D7-A4FC-0A1E649BE7BF}">
      <dgm:prSet/>
      <dgm:spPr/>
      <dgm:t>
        <a:bodyPr/>
        <a:lstStyle/>
        <a:p>
          <a:pPr algn="ctr"/>
          <a:endParaRPr lang="en-US" sz="1800"/>
        </a:p>
      </dgm:t>
    </dgm:pt>
    <dgm:pt modelId="{0EFDFA1B-DBC6-45E3-8083-A161E95FA4C3}" type="sibTrans" cxnId="{FF2E3436-7C7A-44D7-A4FC-0A1E649BE7BF}">
      <dgm:prSet/>
      <dgm:spPr/>
      <dgm:t>
        <a:bodyPr/>
        <a:lstStyle/>
        <a:p>
          <a:pPr algn="ctr"/>
          <a:endParaRPr lang="en-US" sz="1800"/>
        </a:p>
      </dgm:t>
    </dgm:pt>
    <dgm:pt modelId="{9DDEE95B-607E-43D2-B269-3350C3D85302}">
      <dgm:prSet custT="1"/>
      <dgm:spPr>
        <a:solidFill>
          <a:srgbClr val="00B0F0"/>
        </a:solidFill>
      </dgm:spPr>
      <dgm:t>
        <a:bodyPr/>
        <a:lstStyle/>
        <a:p>
          <a:pPr marR="0" algn="ctr" rtl="0" eaLnBrk="1" fontAlgn="base" latinLnBrk="0" hangingPunct="1">
            <a:buClrTx/>
            <a:buSzTx/>
            <a:buFontTx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 - Senior</a:t>
          </a:r>
        </a:p>
      </dgm:t>
    </dgm:pt>
    <dgm:pt modelId="{587C6970-00EA-4112-8D40-893A0D12106B}" type="parTrans" cxnId="{F6E1975B-C4F6-4022-933C-9AB65557327C}">
      <dgm:prSet/>
      <dgm:spPr/>
      <dgm:t>
        <a:bodyPr/>
        <a:lstStyle/>
        <a:p>
          <a:pPr algn="ctr"/>
          <a:endParaRPr lang="en-US" sz="1800"/>
        </a:p>
      </dgm:t>
    </dgm:pt>
    <dgm:pt modelId="{E68D1935-5E4D-491D-83E8-BDD6B4A7D83D}" type="sibTrans" cxnId="{F6E1975B-C4F6-4022-933C-9AB65557327C}">
      <dgm:prSet/>
      <dgm:spPr/>
      <dgm:t>
        <a:bodyPr/>
        <a:lstStyle/>
        <a:p>
          <a:pPr algn="ctr"/>
          <a:endParaRPr lang="en-US" sz="1800"/>
        </a:p>
      </dgm:t>
    </dgm:pt>
    <dgm:pt modelId="{2F542CF0-F983-48A0-AF31-A8173B38B78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Office Manager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Regulatory Programs</a:t>
          </a:r>
        </a:p>
      </dgm:t>
    </dgm:pt>
    <dgm:pt modelId="{BF31D3A9-FF80-4CE7-8701-4BA01FA9DAF1}" type="sibTrans" cxnId="{337FF7FC-6A90-4E47-AA47-FB9A2214D6AA}">
      <dgm:prSet custT="1"/>
      <dgm:spPr/>
      <dgm:t>
        <a:bodyPr/>
        <a:lstStyle/>
        <a:p>
          <a:pPr algn="ctr"/>
          <a:endParaRPr lang="en-US" sz="1800"/>
        </a:p>
      </dgm:t>
    </dgm:pt>
    <dgm:pt modelId="{A5F402E6-9D42-4FFF-9E5E-13B2FB47CF97}" type="parTrans" cxnId="{337FF7FC-6A90-4E47-AA47-FB9A2214D6AA}">
      <dgm:prSet/>
      <dgm:spPr/>
      <dgm:t>
        <a:bodyPr/>
        <a:lstStyle/>
        <a:p>
          <a:pPr algn="ctr"/>
          <a:endParaRPr lang="en-US" sz="1800"/>
        </a:p>
      </dgm:t>
    </dgm:pt>
    <dgm:pt modelId="{A87CF341-E4D8-462A-808D-40053DF2BFE2}">
      <dgm:prSet custT="1"/>
      <dgm:spPr>
        <a:solidFill>
          <a:srgbClr val="40F8CC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QA/QI</a:t>
          </a:r>
        </a:p>
      </dgm:t>
    </dgm:pt>
    <dgm:pt modelId="{A61A7D78-0F59-47FA-9443-344EEB72EFC9}" type="sibTrans" cxnId="{EEB59EC6-502E-4A47-8463-0DF3B27A95CF}">
      <dgm:prSet/>
      <dgm:spPr/>
      <dgm:t>
        <a:bodyPr/>
        <a:lstStyle/>
        <a:p>
          <a:pPr algn="ctr"/>
          <a:endParaRPr lang="en-US" sz="1800"/>
        </a:p>
      </dgm:t>
    </dgm:pt>
    <dgm:pt modelId="{4C0E08AA-DBF5-450B-A915-7E905AAC23C5}" type="parTrans" cxnId="{EEB59EC6-502E-4A47-8463-0DF3B27A95CF}">
      <dgm:prSet/>
      <dgm:spPr/>
      <dgm:t>
        <a:bodyPr/>
        <a:lstStyle/>
        <a:p>
          <a:pPr algn="ctr"/>
          <a:endParaRPr lang="en-US" sz="1800"/>
        </a:p>
      </dgm:t>
    </dgm:pt>
    <dgm:pt modelId="{3FA40B86-7635-4599-B943-395E4A6EBFC3}">
      <dgm:prSet custT="1"/>
      <dgm:spPr>
        <a:solidFill>
          <a:srgbClr val="FFCC66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Expedited Reviewer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500" b="0" i="0" u="none" strike="noStrike" cap="none" normalizeH="0" baseline="0" dirty="0">
            <a:ln/>
            <a:solidFill>
              <a:schemeClr val="tx1"/>
            </a:solidFill>
            <a:effectLst/>
            <a:latin typeface="Arial" charset="0"/>
          </a:endParaRPr>
        </a:p>
      </dgm:t>
    </dgm:pt>
    <dgm:pt modelId="{2FE64DF5-4734-4FB1-9254-BE779A77B3B9}" type="sibTrans" cxnId="{2AC489AA-9345-4839-A6A2-E97DBFDFADF1}">
      <dgm:prSet/>
      <dgm:spPr/>
      <dgm:t>
        <a:bodyPr/>
        <a:lstStyle/>
        <a:p>
          <a:pPr algn="ctr"/>
          <a:endParaRPr lang="en-US" sz="1800"/>
        </a:p>
      </dgm:t>
    </dgm:pt>
    <dgm:pt modelId="{BBEBF55F-A848-432E-A0DE-85AA2E4457D8}" type="parTrans" cxnId="{2AC489AA-9345-4839-A6A2-E97DBFDFADF1}">
      <dgm:prSet/>
      <dgm:spPr/>
      <dgm:t>
        <a:bodyPr/>
        <a:lstStyle/>
        <a:p>
          <a:pPr algn="ctr"/>
          <a:endParaRPr lang="en-US" sz="1800"/>
        </a:p>
      </dgm:t>
    </dgm:pt>
    <dgm:pt modelId="{C4C1BC6E-A1D5-41CF-A6EE-35D0136658CB}">
      <dgm:prSet custT="1"/>
      <dgm:spPr>
        <a:solidFill>
          <a:srgbClr val="00B0F0"/>
        </a:solidFill>
      </dgm:spPr>
      <dgm:t>
        <a:bodyPr/>
        <a:lstStyle/>
        <a:p>
          <a:pPr marR="0" algn="ctr" rtl="0" eaLnBrk="1" fontAlgn="base" latinLnBrk="0" hangingPunct="1">
            <a:buClrTx/>
            <a:buSzTx/>
            <a:buFontTx/>
            <a:tabLst/>
          </a:pPr>
          <a:r>
            <a:rPr kumimoji="0" lang="en-US" sz="5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 - Senior </a:t>
          </a:r>
        </a:p>
      </dgm:t>
    </dgm:pt>
    <dgm:pt modelId="{E7C947C9-F54A-4F1C-B7CB-C57AE58E6631}" type="sibTrans" cxnId="{987DD314-2687-4C7F-B2F9-7C3D738B0A6D}">
      <dgm:prSet/>
      <dgm:spPr/>
      <dgm:t>
        <a:bodyPr/>
        <a:lstStyle/>
        <a:p>
          <a:pPr algn="ctr"/>
          <a:endParaRPr lang="en-US" sz="1800"/>
        </a:p>
      </dgm:t>
    </dgm:pt>
    <dgm:pt modelId="{31C6A0C3-F320-479A-A34C-2BFF471CCAD2}" type="parTrans" cxnId="{987DD314-2687-4C7F-B2F9-7C3D738B0A6D}">
      <dgm:prSet/>
      <dgm:spPr/>
      <dgm:t>
        <a:bodyPr/>
        <a:lstStyle/>
        <a:p>
          <a:pPr algn="ctr"/>
          <a:endParaRPr lang="en-US" sz="1800"/>
        </a:p>
      </dgm:t>
    </dgm:pt>
    <dgm:pt modelId="{71082764-1F4C-4CE5-9B6B-B497B800ED74}" type="pres">
      <dgm:prSet presAssocID="{E70A4B4E-D1E2-4DE5-8968-243F81B7B7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228FA9-F471-49D9-A63F-BC783E7889D5}" type="pres">
      <dgm:prSet presAssocID="{D79E6DBB-FB4B-40EE-B70C-A75CD9655EE5}" presName="hierRoot1" presStyleCnt="0">
        <dgm:presLayoutVars>
          <dgm:hierBranch val="init"/>
        </dgm:presLayoutVars>
      </dgm:prSet>
      <dgm:spPr/>
    </dgm:pt>
    <dgm:pt modelId="{C1059D6F-5D17-4734-9125-A1C83EE7BC41}" type="pres">
      <dgm:prSet presAssocID="{D79E6DBB-FB4B-40EE-B70C-A75CD9655EE5}" presName="rootComposite1" presStyleCnt="0"/>
      <dgm:spPr/>
    </dgm:pt>
    <dgm:pt modelId="{9FD86B5D-C824-473B-9F44-AB2A9B5F81D2}" type="pres">
      <dgm:prSet presAssocID="{D79E6DBB-FB4B-40EE-B70C-A75CD9655EE5}" presName="rootText1" presStyleLbl="node0" presStyleIdx="0" presStyleCnt="4" custLinFactNeighborX="-30" custLinFactNeighborY="-45087">
        <dgm:presLayoutVars>
          <dgm:chPref val="3"/>
        </dgm:presLayoutVars>
      </dgm:prSet>
      <dgm:spPr/>
    </dgm:pt>
    <dgm:pt modelId="{379ABF7C-AA4A-4412-9080-A612236DE79D}" type="pres">
      <dgm:prSet presAssocID="{D79E6DBB-FB4B-40EE-B70C-A75CD9655EE5}" presName="rootConnector1" presStyleLbl="node1" presStyleIdx="0" presStyleCnt="0"/>
      <dgm:spPr/>
    </dgm:pt>
    <dgm:pt modelId="{C02233C4-A4A1-47CB-B85C-5A367640FCC2}" type="pres">
      <dgm:prSet presAssocID="{D79E6DBB-FB4B-40EE-B70C-A75CD9655EE5}" presName="hierChild2" presStyleCnt="0"/>
      <dgm:spPr/>
    </dgm:pt>
    <dgm:pt modelId="{0B79CECA-CAF8-4846-A6DD-33C8B75213EC}" type="pres">
      <dgm:prSet presAssocID="{BBEBF55F-A848-432E-A0DE-85AA2E4457D8}" presName="Name37" presStyleLbl="parChTrans1D2" presStyleIdx="0" presStyleCnt="5"/>
      <dgm:spPr/>
    </dgm:pt>
    <dgm:pt modelId="{C8F84983-3EC8-4549-8363-9C91BC17FA68}" type="pres">
      <dgm:prSet presAssocID="{3FA40B86-7635-4599-B943-395E4A6EBFC3}" presName="hierRoot2" presStyleCnt="0">
        <dgm:presLayoutVars>
          <dgm:hierBranch val="init"/>
        </dgm:presLayoutVars>
      </dgm:prSet>
      <dgm:spPr/>
    </dgm:pt>
    <dgm:pt modelId="{5441CF96-FB90-44EF-A576-6E4ED298AAE7}" type="pres">
      <dgm:prSet presAssocID="{3FA40B86-7635-4599-B943-395E4A6EBFC3}" presName="rootComposite" presStyleCnt="0"/>
      <dgm:spPr/>
    </dgm:pt>
    <dgm:pt modelId="{08A11493-58F9-4557-A0F6-88FCA3A0BBF9}" type="pres">
      <dgm:prSet presAssocID="{3FA40B86-7635-4599-B943-395E4A6EBFC3}" presName="rootText" presStyleLbl="node2" presStyleIdx="0" presStyleCnt="5">
        <dgm:presLayoutVars>
          <dgm:chPref val="3"/>
        </dgm:presLayoutVars>
      </dgm:prSet>
      <dgm:spPr/>
    </dgm:pt>
    <dgm:pt modelId="{63061201-9653-4603-B19C-994C2AA0CDB3}" type="pres">
      <dgm:prSet presAssocID="{3FA40B86-7635-4599-B943-395E4A6EBFC3}" presName="rootConnector" presStyleLbl="node2" presStyleIdx="0" presStyleCnt="5"/>
      <dgm:spPr/>
    </dgm:pt>
    <dgm:pt modelId="{EB32FE37-2651-4C87-AF2E-66EC902EADDD}" type="pres">
      <dgm:prSet presAssocID="{3FA40B86-7635-4599-B943-395E4A6EBFC3}" presName="hierChild4" presStyleCnt="0"/>
      <dgm:spPr/>
    </dgm:pt>
    <dgm:pt modelId="{37D1B038-52DB-46A2-BAD1-61078C147711}" type="pres">
      <dgm:prSet presAssocID="{3FA40B86-7635-4599-B943-395E4A6EBFC3}" presName="hierChild5" presStyleCnt="0"/>
      <dgm:spPr/>
    </dgm:pt>
    <dgm:pt modelId="{35373F8A-A8D6-4A3C-A71F-1DFD94D1C53C}" type="pres">
      <dgm:prSet presAssocID="{4C0E08AA-DBF5-450B-A915-7E905AAC23C5}" presName="Name37" presStyleLbl="parChTrans1D2" presStyleIdx="1" presStyleCnt="5"/>
      <dgm:spPr/>
    </dgm:pt>
    <dgm:pt modelId="{6B40B0E2-B510-46E5-A8BA-3D125E514AB8}" type="pres">
      <dgm:prSet presAssocID="{A87CF341-E4D8-462A-808D-40053DF2BFE2}" presName="hierRoot2" presStyleCnt="0">
        <dgm:presLayoutVars>
          <dgm:hierBranch val="init"/>
        </dgm:presLayoutVars>
      </dgm:prSet>
      <dgm:spPr/>
    </dgm:pt>
    <dgm:pt modelId="{620EB75F-B63E-4CCC-9260-F52C82A55660}" type="pres">
      <dgm:prSet presAssocID="{A87CF341-E4D8-462A-808D-40053DF2BFE2}" presName="rootComposite" presStyleCnt="0"/>
      <dgm:spPr/>
    </dgm:pt>
    <dgm:pt modelId="{18D69942-3A49-4B35-ABCF-2E0CBDA4DEA4}" type="pres">
      <dgm:prSet presAssocID="{A87CF341-E4D8-462A-808D-40053DF2BFE2}" presName="rootText" presStyleLbl="node2" presStyleIdx="1" presStyleCnt="5">
        <dgm:presLayoutVars>
          <dgm:chPref val="3"/>
        </dgm:presLayoutVars>
      </dgm:prSet>
      <dgm:spPr/>
    </dgm:pt>
    <dgm:pt modelId="{805A53DD-030D-4DBC-8C79-ED08750CDCD9}" type="pres">
      <dgm:prSet presAssocID="{A87CF341-E4D8-462A-808D-40053DF2BFE2}" presName="rootConnector" presStyleLbl="node2" presStyleIdx="1" presStyleCnt="5"/>
      <dgm:spPr/>
    </dgm:pt>
    <dgm:pt modelId="{6AB61C86-E339-47A9-B21B-5275CC3413EA}" type="pres">
      <dgm:prSet presAssocID="{A87CF341-E4D8-462A-808D-40053DF2BFE2}" presName="hierChild4" presStyleCnt="0"/>
      <dgm:spPr/>
    </dgm:pt>
    <dgm:pt modelId="{D26F9254-9468-4BFE-AB81-F54F893EC12B}" type="pres">
      <dgm:prSet presAssocID="{A87CF341-E4D8-462A-808D-40053DF2BFE2}" presName="hierChild5" presStyleCnt="0"/>
      <dgm:spPr/>
    </dgm:pt>
    <dgm:pt modelId="{5ECD71EC-81E3-4CEF-B62F-AB82F10D6383}" type="pres">
      <dgm:prSet presAssocID="{A5F402E6-9D42-4FFF-9E5E-13B2FB47CF97}" presName="Name37" presStyleLbl="parChTrans1D2" presStyleIdx="2" presStyleCnt="5"/>
      <dgm:spPr/>
    </dgm:pt>
    <dgm:pt modelId="{343CE5B8-8199-4EDB-B3FA-8E1CFA157768}" type="pres">
      <dgm:prSet presAssocID="{2F542CF0-F983-48A0-AF31-A8173B38B78C}" presName="hierRoot2" presStyleCnt="0">
        <dgm:presLayoutVars>
          <dgm:hierBranch val="init"/>
        </dgm:presLayoutVars>
      </dgm:prSet>
      <dgm:spPr/>
    </dgm:pt>
    <dgm:pt modelId="{E6AFB318-51AE-48DD-B148-F2AF431CE685}" type="pres">
      <dgm:prSet presAssocID="{2F542CF0-F983-48A0-AF31-A8173B38B78C}" presName="rootComposite" presStyleCnt="0"/>
      <dgm:spPr/>
    </dgm:pt>
    <dgm:pt modelId="{18519AAF-4655-4D54-85B5-19DB97A141F6}" type="pres">
      <dgm:prSet presAssocID="{2F542CF0-F983-48A0-AF31-A8173B38B78C}" presName="rootText" presStyleLbl="node2" presStyleIdx="2" presStyleCnt="5">
        <dgm:presLayoutVars>
          <dgm:chPref val="3"/>
        </dgm:presLayoutVars>
      </dgm:prSet>
      <dgm:spPr/>
    </dgm:pt>
    <dgm:pt modelId="{BBEA8773-AC36-4713-AD29-ADDC0482FA02}" type="pres">
      <dgm:prSet presAssocID="{2F542CF0-F983-48A0-AF31-A8173B38B78C}" presName="rootConnector" presStyleLbl="node2" presStyleIdx="2" presStyleCnt="5"/>
      <dgm:spPr/>
    </dgm:pt>
    <dgm:pt modelId="{0ADF9B21-1C37-4652-8FD1-E864A96E8551}" type="pres">
      <dgm:prSet presAssocID="{2F542CF0-F983-48A0-AF31-A8173B38B78C}" presName="hierChild4" presStyleCnt="0"/>
      <dgm:spPr/>
    </dgm:pt>
    <dgm:pt modelId="{524F07A7-4E59-4D8B-A665-5C1F074B6A1F}" type="pres">
      <dgm:prSet presAssocID="{6349B28C-0174-4143-A67D-424322CCD698}" presName="Name37" presStyleLbl="parChTrans1D3" presStyleIdx="0" presStyleCnt="8"/>
      <dgm:spPr/>
    </dgm:pt>
    <dgm:pt modelId="{64862E04-0E91-40EA-99E8-4666C962ABCB}" type="pres">
      <dgm:prSet presAssocID="{5B0C44E3-CABA-4961-89E7-C4A3906E20C1}" presName="hierRoot2" presStyleCnt="0">
        <dgm:presLayoutVars>
          <dgm:hierBranch val="init"/>
        </dgm:presLayoutVars>
      </dgm:prSet>
      <dgm:spPr/>
    </dgm:pt>
    <dgm:pt modelId="{5C502AF3-3A5E-4B3C-86D6-BD8EBC9586D3}" type="pres">
      <dgm:prSet presAssocID="{5B0C44E3-CABA-4961-89E7-C4A3906E20C1}" presName="rootComposite" presStyleCnt="0"/>
      <dgm:spPr/>
    </dgm:pt>
    <dgm:pt modelId="{23828355-1FD4-4EAD-8F16-8E6D890FE04D}" type="pres">
      <dgm:prSet presAssocID="{5B0C44E3-CABA-4961-89E7-C4A3906E20C1}" presName="rootText" presStyleLbl="node3" presStyleIdx="0" presStyleCnt="8">
        <dgm:presLayoutVars>
          <dgm:chPref val="3"/>
        </dgm:presLayoutVars>
      </dgm:prSet>
      <dgm:spPr/>
    </dgm:pt>
    <dgm:pt modelId="{8FA1A52A-E7DD-4A5A-AEC4-E53CD748C315}" type="pres">
      <dgm:prSet presAssocID="{5B0C44E3-CABA-4961-89E7-C4A3906E20C1}" presName="rootConnector" presStyleLbl="node3" presStyleIdx="0" presStyleCnt="8"/>
      <dgm:spPr/>
    </dgm:pt>
    <dgm:pt modelId="{F7E5B767-B19F-4F24-86F5-6E14F3821412}" type="pres">
      <dgm:prSet presAssocID="{5B0C44E3-CABA-4961-89E7-C4A3906E20C1}" presName="hierChild4" presStyleCnt="0"/>
      <dgm:spPr/>
    </dgm:pt>
    <dgm:pt modelId="{457A7C3D-A5CE-4C78-B62E-9E29B792DE9C}" type="pres">
      <dgm:prSet presAssocID="{5B0C44E3-CABA-4961-89E7-C4A3906E20C1}" presName="hierChild5" presStyleCnt="0"/>
      <dgm:spPr/>
    </dgm:pt>
    <dgm:pt modelId="{C548615C-7CAB-418A-84E9-15DDD7148B5C}" type="pres">
      <dgm:prSet presAssocID="{2F542CF0-F983-48A0-AF31-A8173B38B78C}" presName="hierChild5" presStyleCnt="0"/>
      <dgm:spPr/>
    </dgm:pt>
    <dgm:pt modelId="{8822A987-2CFF-42B0-A729-D28C4BBC0F62}" type="pres">
      <dgm:prSet presAssocID="{A888247F-A5F9-43B3-A945-6B30A6B18B90}" presName="Name37" presStyleLbl="parChTrans1D2" presStyleIdx="3" presStyleCnt="5"/>
      <dgm:spPr/>
    </dgm:pt>
    <dgm:pt modelId="{5FA26452-4809-4336-956D-8D34F7BCC20D}" type="pres">
      <dgm:prSet presAssocID="{6B0D7698-8BB7-4F78-A08C-03C0E852FE56}" presName="hierRoot2" presStyleCnt="0">
        <dgm:presLayoutVars>
          <dgm:hierBranch val="init"/>
        </dgm:presLayoutVars>
      </dgm:prSet>
      <dgm:spPr/>
    </dgm:pt>
    <dgm:pt modelId="{BEA7361D-B62A-4A44-9C5F-4F24D585A693}" type="pres">
      <dgm:prSet presAssocID="{6B0D7698-8BB7-4F78-A08C-03C0E852FE56}" presName="rootComposite" presStyleCnt="0"/>
      <dgm:spPr/>
    </dgm:pt>
    <dgm:pt modelId="{46475A3C-CC4B-4BC7-B80C-2F46C1EE2D87}" type="pres">
      <dgm:prSet presAssocID="{6B0D7698-8BB7-4F78-A08C-03C0E852FE56}" presName="rootText" presStyleLbl="node2" presStyleIdx="3" presStyleCnt="5">
        <dgm:presLayoutVars>
          <dgm:chPref val="3"/>
        </dgm:presLayoutVars>
      </dgm:prSet>
      <dgm:spPr/>
    </dgm:pt>
    <dgm:pt modelId="{282C112E-1D25-4D1C-A92A-C315379A2548}" type="pres">
      <dgm:prSet presAssocID="{6B0D7698-8BB7-4F78-A08C-03C0E852FE56}" presName="rootConnector" presStyleLbl="node2" presStyleIdx="3" presStyleCnt="5"/>
      <dgm:spPr/>
    </dgm:pt>
    <dgm:pt modelId="{97E8E851-E92F-4CB3-8ED9-029C6BADD34D}" type="pres">
      <dgm:prSet presAssocID="{6B0D7698-8BB7-4F78-A08C-03C0E852FE56}" presName="hierChild4" presStyleCnt="0"/>
      <dgm:spPr/>
    </dgm:pt>
    <dgm:pt modelId="{A0BD4A5C-5B2F-4CD5-92C9-BA0CEA78C382}" type="pres">
      <dgm:prSet presAssocID="{9E35B58B-4DAC-4CA3-8719-4C1CF3B5EB77}" presName="Name37" presStyleLbl="parChTrans1D3" presStyleIdx="1" presStyleCnt="8"/>
      <dgm:spPr/>
    </dgm:pt>
    <dgm:pt modelId="{71A1D219-622B-48BE-897B-3BF3FA5866C8}" type="pres">
      <dgm:prSet presAssocID="{31D851EE-B108-47C0-9540-CA605C9337B6}" presName="hierRoot2" presStyleCnt="0">
        <dgm:presLayoutVars>
          <dgm:hierBranch val="init"/>
        </dgm:presLayoutVars>
      </dgm:prSet>
      <dgm:spPr/>
    </dgm:pt>
    <dgm:pt modelId="{D5BC686F-0AA0-464A-A94E-78667EA2CBF0}" type="pres">
      <dgm:prSet presAssocID="{31D851EE-B108-47C0-9540-CA605C9337B6}" presName="rootComposite" presStyleCnt="0"/>
      <dgm:spPr/>
    </dgm:pt>
    <dgm:pt modelId="{1189DA50-FD3C-450F-B477-F271E732CDAF}" type="pres">
      <dgm:prSet presAssocID="{31D851EE-B108-47C0-9540-CA605C9337B6}" presName="rootText" presStyleLbl="node3" presStyleIdx="1" presStyleCnt="8">
        <dgm:presLayoutVars>
          <dgm:chPref val="3"/>
        </dgm:presLayoutVars>
      </dgm:prSet>
      <dgm:spPr/>
    </dgm:pt>
    <dgm:pt modelId="{A26B8C85-055A-404C-8356-5FA1690BBBF1}" type="pres">
      <dgm:prSet presAssocID="{31D851EE-B108-47C0-9540-CA605C9337B6}" presName="rootConnector" presStyleLbl="node3" presStyleIdx="1" presStyleCnt="8"/>
      <dgm:spPr/>
    </dgm:pt>
    <dgm:pt modelId="{5B48F570-F2BF-4C47-A8E7-0DD372B99079}" type="pres">
      <dgm:prSet presAssocID="{31D851EE-B108-47C0-9540-CA605C9337B6}" presName="hierChild4" presStyleCnt="0"/>
      <dgm:spPr/>
    </dgm:pt>
    <dgm:pt modelId="{3FD130BC-50C5-4E0F-9894-D3FC781D61F0}" type="pres">
      <dgm:prSet presAssocID="{31D851EE-B108-47C0-9540-CA605C9337B6}" presName="hierChild5" presStyleCnt="0"/>
      <dgm:spPr/>
    </dgm:pt>
    <dgm:pt modelId="{AAA33372-16C0-43FB-9033-D370787BE8E2}" type="pres">
      <dgm:prSet presAssocID="{0543DC08-214B-478A-984E-44ED3BEDEFD0}" presName="Name37" presStyleLbl="parChTrans1D3" presStyleIdx="2" presStyleCnt="8"/>
      <dgm:spPr/>
    </dgm:pt>
    <dgm:pt modelId="{A32284DD-ACE2-4F94-97C9-4D2EC4B13EF9}" type="pres">
      <dgm:prSet presAssocID="{2C39C0DA-0BC9-47AF-B20D-9862E596BC02}" presName="hierRoot2" presStyleCnt="0">
        <dgm:presLayoutVars>
          <dgm:hierBranch val="init"/>
        </dgm:presLayoutVars>
      </dgm:prSet>
      <dgm:spPr/>
    </dgm:pt>
    <dgm:pt modelId="{C38588D3-D843-4A24-B426-FF3743929D6E}" type="pres">
      <dgm:prSet presAssocID="{2C39C0DA-0BC9-47AF-B20D-9862E596BC02}" presName="rootComposite" presStyleCnt="0"/>
      <dgm:spPr/>
    </dgm:pt>
    <dgm:pt modelId="{0DCC96E2-6280-4F65-992A-FD78713BC7B4}" type="pres">
      <dgm:prSet presAssocID="{2C39C0DA-0BC9-47AF-B20D-9862E596BC02}" presName="rootText" presStyleLbl="node3" presStyleIdx="2" presStyleCnt="8">
        <dgm:presLayoutVars>
          <dgm:chPref val="3"/>
        </dgm:presLayoutVars>
      </dgm:prSet>
      <dgm:spPr/>
    </dgm:pt>
    <dgm:pt modelId="{FFD71B38-AB79-456A-A9CA-14E727C9C0DC}" type="pres">
      <dgm:prSet presAssocID="{2C39C0DA-0BC9-47AF-B20D-9862E596BC02}" presName="rootConnector" presStyleLbl="node3" presStyleIdx="2" presStyleCnt="8"/>
      <dgm:spPr/>
    </dgm:pt>
    <dgm:pt modelId="{3C8856B6-8AD8-44A6-986A-E3F661A9863D}" type="pres">
      <dgm:prSet presAssocID="{2C39C0DA-0BC9-47AF-B20D-9862E596BC02}" presName="hierChild4" presStyleCnt="0"/>
      <dgm:spPr/>
    </dgm:pt>
    <dgm:pt modelId="{6D49CC8B-09D4-44CB-94BE-5EAA2A00FE5D}" type="pres">
      <dgm:prSet presAssocID="{2C39C0DA-0BC9-47AF-B20D-9862E596BC02}" presName="hierChild5" presStyleCnt="0"/>
      <dgm:spPr/>
    </dgm:pt>
    <dgm:pt modelId="{7A66D827-D8A9-48AD-831D-5BBC7E7D1BF2}" type="pres">
      <dgm:prSet presAssocID="{66AC663D-ED03-4E6E-9417-5F2C881824C2}" presName="Name37" presStyleLbl="parChTrans1D3" presStyleIdx="3" presStyleCnt="8"/>
      <dgm:spPr/>
    </dgm:pt>
    <dgm:pt modelId="{D58D8C44-DCC3-4239-9547-BCD3E53A620A}" type="pres">
      <dgm:prSet presAssocID="{099F3E2F-BEEC-4047-8AC8-A1BD783B0E35}" presName="hierRoot2" presStyleCnt="0">
        <dgm:presLayoutVars>
          <dgm:hierBranch val="init"/>
        </dgm:presLayoutVars>
      </dgm:prSet>
      <dgm:spPr/>
    </dgm:pt>
    <dgm:pt modelId="{C3081098-827B-4CDC-99AC-652F1EE3AA88}" type="pres">
      <dgm:prSet presAssocID="{099F3E2F-BEEC-4047-8AC8-A1BD783B0E35}" presName="rootComposite" presStyleCnt="0"/>
      <dgm:spPr/>
    </dgm:pt>
    <dgm:pt modelId="{0468DE91-406F-42FC-A8DF-E829D9E75941}" type="pres">
      <dgm:prSet presAssocID="{099F3E2F-BEEC-4047-8AC8-A1BD783B0E35}" presName="rootText" presStyleLbl="node3" presStyleIdx="3" presStyleCnt="8">
        <dgm:presLayoutVars>
          <dgm:chPref val="3"/>
        </dgm:presLayoutVars>
      </dgm:prSet>
      <dgm:spPr/>
    </dgm:pt>
    <dgm:pt modelId="{F6513F18-6C01-458C-8DD7-B06D3D46770B}" type="pres">
      <dgm:prSet presAssocID="{099F3E2F-BEEC-4047-8AC8-A1BD783B0E35}" presName="rootConnector" presStyleLbl="node3" presStyleIdx="3" presStyleCnt="8"/>
      <dgm:spPr/>
    </dgm:pt>
    <dgm:pt modelId="{C621F4AB-4115-4195-A0B9-BA90975D47AC}" type="pres">
      <dgm:prSet presAssocID="{099F3E2F-BEEC-4047-8AC8-A1BD783B0E35}" presName="hierChild4" presStyleCnt="0"/>
      <dgm:spPr/>
    </dgm:pt>
    <dgm:pt modelId="{EB3F5AD0-5CB1-4315-9D8E-5F9759E381FA}" type="pres">
      <dgm:prSet presAssocID="{099F3E2F-BEEC-4047-8AC8-A1BD783B0E35}" presName="hierChild5" presStyleCnt="0"/>
      <dgm:spPr/>
    </dgm:pt>
    <dgm:pt modelId="{9FCF56B0-7380-4A9A-B41C-BAAE8CA128FB}" type="pres">
      <dgm:prSet presAssocID="{734D6700-F721-48D8-BD91-95F7B12F4399}" presName="Name37" presStyleLbl="parChTrans1D3" presStyleIdx="4" presStyleCnt="8"/>
      <dgm:spPr/>
    </dgm:pt>
    <dgm:pt modelId="{1935C4D1-42AA-47F0-B5F2-A7BAA829B407}" type="pres">
      <dgm:prSet presAssocID="{DEABABEF-61DD-45A2-8ED8-5FB0654AA602}" presName="hierRoot2" presStyleCnt="0">
        <dgm:presLayoutVars>
          <dgm:hierBranch val="init"/>
        </dgm:presLayoutVars>
      </dgm:prSet>
      <dgm:spPr/>
    </dgm:pt>
    <dgm:pt modelId="{3E16FAEC-5FAF-4FB4-891A-1ED171F5DD95}" type="pres">
      <dgm:prSet presAssocID="{DEABABEF-61DD-45A2-8ED8-5FB0654AA602}" presName="rootComposite" presStyleCnt="0"/>
      <dgm:spPr/>
    </dgm:pt>
    <dgm:pt modelId="{31D09E79-966C-4EC6-9256-723E5DE9E877}" type="pres">
      <dgm:prSet presAssocID="{DEABABEF-61DD-45A2-8ED8-5FB0654AA602}" presName="rootText" presStyleLbl="node3" presStyleIdx="4" presStyleCnt="8">
        <dgm:presLayoutVars>
          <dgm:chPref val="3"/>
        </dgm:presLayoutVars>
      </dgm:prSet>
      <dgm:spPr/>
    </dgm:pt>
    <dgm:pt modelId="{8DAF6DE9-47EF-46FF-83E2-902796054EEA}" type="pres">
      <dgm:prSet presAssocID="{DEABABEF-61DD-45A2-8ED8-5FB0654AA602}" presName="rootConnector" presStyleLbl="node3" presStyleIdx="4" presStyleCnt="8"/>
      <dgm:spPr/>
    </dgm:pt>
    <dgm:pt modelId="{98374D9F-3FE7-4422-BF79-26ABC95E3DE2}" type="pres">
      <dgm:prSet presAssocID="{DEABABEF-61DD-45A2-8ED8-5FB0654AA602}" presName="hierChild4" presStyleCnt="0"/>
      <dgm:spPr/>
    </dgm:pt>
    <dgm:pt modelId="{B113D5E5-9F17-4CB3-9BC9-F9E992C05152}" type="pres">
      <dgm:prSet presAssocID="{DEABABEF-61DD-45A2-8ED8-5FB0654AA602}" presName="hierChild5" presStyleCnt="0"/>
      <dgm:spPr/>
    </dgm:pt>
    <dgm:pt modelId="{5B90EFB2-CA47-4AF4-A047-F5FAE35F8EFD}" type="pres">
      <dgm:prSet presAssocID="{6B0D7698-8BB7-4F78-A08C-03C0E852FE56}" presName="hierChild5" presStyleCnt="0"/>
      <dgm:spPr/>
    </dgm:pt>
    <dgm:pt modelId="{E5D37E3D-38BF-4F16-9134-017FABBB73AC}" type="pres">
      <dgm:prSet presAssocID="{56C69B3F-C544-4168-B64D-407CCA98E9CD}" presName="Name37" presStyleLbl="parChTrans1D2" presStyleIdx="4" presStyleCnt="5"/>
      <dgm:spPr/>
    </dgm:pt>
    <dgm:pt modelId="{676340F6-FB7B-43AF-96AA-2C0C0525E706}" type="pres">
      <dgm:prSet presAssocID="{88610AF1-5F9B-4286-B520-2DA440EA865A}" presName="hierRoot2" presStyleCnt="0">
        <dgm:presLayoutVars>
          <dgm:hierBranch val="init"/>
        </dgm:presLayoutVars>
      </dgm:prSet>
      <dgm:spPr/>
    </dgm:pt>
    <dgm:pt modelId="{9D3F0471-C3DF-4B42-B03B-06A0A180D4E5}" type="pres">
      <dgm:prSet presAssocID="{88610AF1-5F9B-4286-B520-2DA440EA865A}" presName="rootComposite" presStyleCnt="0"/>
      <dgm:spPr/>
    </dgm:pt>
    <dgm:pt modelId="{64EAD0BC-DA2C-405D-BA40-A0E73FBC0B18}" type="pres">
      <dgm:prSet presAssocID="{88610AF1-5F9B-4286-B520-2DA440EA865A}" presName="rootText" presStyleLbl="node2" presStyleIdx="4" presStyleCnt="5" custLinFactNeighborX="2769" custLinFactNeighborY="-832">
        <dgm:presLayoutVars>
          <dgm:chPref val="3"/>
        </dgm:presLayoutVars>
      </dgm:prSet>
      <dgm:spPr/>
    </dgm:pt>
    <dgm:pt modelId="{02245B70-D7BC-4239-841A-4B9977DDDE28}" type="pres">
      <dgm:prSet presAssocID="{88610AF1-5F9B-4286-B520-2DA440EA865A}" presName="rootConnector" presStyleLbl="node2" presStyleIdx="4" presStyleCnt="5"/>
      <dgm:spPr/>
    </dgm:pt>
    <dgm:pt modelId="{737C4B30-A847-4CD0-BA43-CFAED52607E8}" type="pres">
      <dgm:prSet presAssocID="{88610AF1-5F9B-4286-B520-2DA440EA865A}" presName="hierChild4" presStyleCnt="0"/>
      <dgm:spPr/>
    </dgm:pt>
    <dgm:pt modelId="{73F9BD14-DC45-48BA-BA10-EACC3F499336}" type="pres">
      <dgm:prSet presAssocID="{2B406426-6F55-4D48-B59F-014B0759A9FE}" presName="Name37" presStyleLbl="parChTrans1D3" presStyleIdx="5" presStyleCnt="8"/>
      <dgm:spPr/>
    </dgm:pt>
    <dgm:pt modelId="{3A45398D-03D1-4B23-9599-AC584B12CB6B}" type="pres">
      <dgm:prSet presAssocID="{B61C010D-FB27-477C-A523-9AE9AF179BFB}" presName="hierRoot2" presStyleCnt="0">
        <dgm:presLayoutVars>
          <dgm:hierBranch val="init"/>
        </dgm:presLayoutVars>
      </dgm:prSet>
      <dgm:spPr/>
    </dgm:pt>
    <dgm:pt modelId="{8AEA4AD0-0FCC-4B2F-81D5-176D75733DB8}" type="pres">
      <dgm:prSet presAssocID="{B61C010D-FB27-477C-A523-9AE9AF179BFB}" presName="rootComposite" presStyleCnt="0"/>
      <dgm:spPr/>
    </dgm:pt>
    <dgm:pt modelId="{66132EBE-F6C9-4C35-B554-75A0F932E385}" type="pres">
      <dgm:prSet presAssocID="{B61C010D-FB27-477C-A523-9AE9AF179BFB}" presName="rootText" presStyleLbl="node3" presStyleIdx="5" presStyleCnt="8">
        <dgm:presLayoutVars>
          <dgm:chPref val="3"/>
        </dgm:presLayoutVars>
      </dgm:prSet>
      <dgm:spPr/>
    </dgm:pt>
    <dgm:pt modelId="{376C79F5-961A-4F67-99FF-38375FCF9CCD}" type="pres">
      <dgm:prSet presAssocID="{B61C010D-FB27-477C-A523-9AE9AF179BFB}" presName="rootConnector" presStyleLbl="node3" presStyleIdx="5" presStyleCnt="8"/>
      <dgm:spPr/>
    </dgm:pt>
    <dgm:pt modelId="{C7E47C0E-ACCE-4A2C-B899-513076E851B1}" type="pres">
      <dgm:prSet presAssocID="{B61C010D-FB27-477C-A523-9AE9AF179BFB}" presName="hierChild4" presStyleCnt="0"/>
      <dgm:spPr/>
    </dgm:pt>
    <dgm:pt modelId="{694CDC36-3306-4B68-8CA2-F5F2ED708ABC}" type="pres">
      <dgm:prSet presAssocID="{B61C010D-FB27-477C-A523-9AE9AF179BFB}" presName="hierChild5" presStyleCnt="0"/>
      <dgm:spPr/>
    </dgm:pt>
    <dgm:pt modelId="{91674B99-CCDE-4C8C-A777-1CFA0601A6A8}" type="pres">
      <dgm:prSet presAssocID="{0F004D7F-AC59-4D76-A705-B99FF910C0EA}" presName="Name37" presStyleLbl="parChTrans1D3" presStyleIdx="6" presStyleCnt="8"/>
      <dgm:spPr/>
    </dgm:pt>
    <dgm:pt modelId="{C464D55D-69B8-4E98-B48A-281F7C7D91D5}" type="pres">
      <dgm:prSet presAssocID="{5AAB77C3-44C5-44B6-927D-0E5735F0DEBC}" presName="hierRoot2" presStyleCnt="0">
        <dgm:presLayoutVars>
          <dgm:hierBranch val="init"/>
        </dgm:presLayoutVars>
      </dgm:prSet>
      <dgm:spPr/>
    </dgm:pt>
    <dgm:pt modelId="{279ECEA4-103D-40E5-BD8D-79B8CF0051E8}" type="pres">
      <dgm:prSet presAssocID="{5AAB77C3-44C5-44B6-927D-0E5735F0DEBC}" presName="rootComposite" presStyleCnt="0"/>
      <dgm:spPr/>
    </dgm:pt>
    <dgm:pt modelId="{685011DA-1FDA-4084-B7B3-3BFFE7533ECD}" type="pres">
      <dgm:prSet presAssocID="{5AAB77C3-44C5-44B6-927D-0E5735F0DEBC}" presName="rootText" presStyleLbl="node3" presStyleIdx="6" presStyleCnt="8">
        <dgm:presLayoutVars>
          <dgm:chPref val="3"/>
        </dgm:presLayoutVars>
      </dgm:prSet>
      <dgm:spPr/>
    </dgm:pt>
    <dgm:pt modelId="{F43574BA-CC60-436F-A63D-E9D525162FC4}" type="pres">
      <dgm:prSet presAssocID="{5AAB77C3-44C5-44B6-927D-0E5735F0DEBC}" presName="rootConnector" presStyleLbl="node3" presStyleIdx="6" presStyleCnt="8"/>
      <dgm:spPr/>
    </dgm:pt>
    <dgm:pt modelId="{3B23F592-843A-4A90-B433-3AA0A855C954}" type="pres">
      <dgm:prSet presAssocID="{5AAB77C3-44C5-44B6-927D-0E5735F0DEBC}" presName="hierChild4" presStyleCnt="0"/>
      <dgm:spPr/>
    </dgm:pt>
    <dgm:pt modelId="{D9FBEEA2-683E-4249-8635-196404DDD500}" type="pres">
      <dgm:prSet presAssocID="{5AAB77C3-44C5-44B6-927D-0E5735F0DEBC}" presName="hierChild5" presStyleCnt="0"/>
      <dgm:spPr/>
    </dgm:pt>
    <dgm:pt modelId="{89279126-16AF-4342-AD0F-4CE0A9902CA9}" type="pres">
      <dgm:prSet presAssocID="{4EC6485F-B7CB-4E39-B41B-682799344176}" presName="Name37" presStyleLbl="parChTrans1D3" presStyleIdx="7" presStyleCnt="8"/>
      <dgm:spPr/>
    </dgm:pt>
    <dgm:pt modelId="{85BDA2C6-0ACF-46DD-BF12-B4461C36D5FB}" type="pres">
      <dgm:prSet presAssocID="{408EA300-06F1-463B-BF81-76A066903307}" presName="hierRoot2" presStyleCnt="0">
        <dgm:presLayoutVars>
          <dgm:hierBranch val="init"/>
        </dgm:presLayoutVars>
      </dgm:prSet>
      <dgm:spPr/>
    </dgm:pt>
    <dgm:pt modelId="{670A2A94-7E06-476C-8765-B7CB1172691D}" type="pres">
      <dgm:prSet presAssocID="{408EA300-06F1-463B-BF81-76A066903307}" presName="rootComposite" presStyleCnt="0"/>
      <dgm:spPr/>
    </dgm:pt>
    <dgm:pt modelId="{168CC6E5-7365-4985-A80C-8C0D2389CB1F}" type="pres">
      <dgm:prSet presAssocID="{408EA300-06F1-463B-BF81-76A066903307}" presName="rootText" presStyleLbl="node3" presStyleIdx="7" presStyleCnt="8">
        <dgm:presLayoutVars>
          <dgm:chPref val="3"/>
        </dgm:presLayoutVars>
      </dgm:prSet>
      <dgm:spPr/>
    </dgm:pt>
    <dgm:pt modelId="{471B2F54-6BDD-4E93-8DD7-3A23731DE79A}" type="pres">
      <dgm:prSet presAssocID="{408EA300-06F1-463B-BF81-76A066903307}" presName="rootConnector" presStyleLbl="node3" presStyleIdx="7" presStyleCnt="8"/>
      <dgm:spPr/>
    </dgm:pt>
    <dgm:pt modelId="{2A7357E6-5C67-4BBE-BDE2-6FEFF3D3AED4}" type="pres">
      <dgm:prSet presAssocID="{408EA300-06F1-463B-BF81-76A066903307}" presName="hierChild4" presStyleCnt="0"/>
      <dgm:spPr/>
    </dgm:pt>
    <dgm:pt modelId="{BD4DB1C9-7531-4122-9EEE-BE0BC8689FC4}" type="pres">
      <dgm:prSet presAssocID="{408EA300-06F1-463B-BF81-76A066903307}" presName="hierChild5" presStyleCnt="0"/>
      <dgm:spPr/>
    </dgm:pt>
    <dgm:pt modelId="{A6D3801E-00E3-479E-8BD9-E7EDF23CB75A}" type="pres">
      <dgm:prSet presAssocID="{88610AF1-5F9B-4286-B520-2DA440EA865A}" presName="hierChild5" presStyleCnt="0"/>
      <dgm:spPr/>
    </dgm:pt>
    <dgm:pt modelId="{62AE4656-B915-4FCC-9197-CE1C5BC6FCC2}" type="pres">
      <dgm:prSet presAssocID="{D79E6DBB-FB4B-40EE-B70C-A75CD9655EE5}" presName="hierChild3" presStyleCnt="0"/>
      <dgm:spPr/>
    </dgm:pt>
    <dgm:pt modelId="{E902293C-BF85-4461-9C62-3D48D1012423}" type="pres">
      <dgm:prSet presAssocID="{D7357B04-2B18-497C-B52B-4D9DBA09DAD2}" presName="hierRoot1" presStyleCnt="0">
        <dgm:presLayoutVars>
          <dgm:hierBranch val="init"/>
        </dgm:presLayoutVars>
      </dgm:prSet>
      <dgm:spPr/>
    </dgm:pt>
    <dgm:pt modelId="{BFB56533-771E-41DD-8988-93F780ED7F71}" type="pres">
      <dgm:prSet presAssocID="{D7357B04-2B18-497C-B52B-4D9DBA09DAD2}" presName="rootComposite1" presStyleCnt="0"/>
      <dgm:spPr/>
    </dgm:pt>
    <dgm:pt modelId="{5BAFD7CA-AC0F-4B7E-AD24-71B2AE592189}" type="pres">
      <dgm:prSet presAssocID="{D7357B04-2B18-497C-B52B-4D9DBA09DAD2}" presName="rootText1" presStyleLbl="node0" presStyleIdx="1" presStyleCnt="4" custLinFactX="-200000" custLinFactY="100000" custLinFactNeighborX="-223807" custLinFactNeighborY="176403">
        <dgm:presLayoutVars>
          <dgm:chPref val="3"/>
        </dgm:presLayoutVars>
      </dgm:prSet>
      <dgm:spPr/>
    </dgm:pt>
    <dgm:pt modelId="{83DCE7B9-3A59-4718-986B-59652A01D004}" type="pres">
      <dgm:prSet presAssocID="{D7357B04-2B18-497C-B52B-4D9DBA09DAD2}" presName="rootConnector1" presStyleLbl="node1" presStyleIdx="0" presStyleCnt="0"/>
      <dgm:spPr/>
    </dgm:pt>
    <dgm:pt modelId="{6E85F541-EA8D-4912-A76F-F5F05EA904E1}" type="pres">
      <dgm:prSet presAssocID="{D7357B04-2B18-497C-B52B-4D9DBA09DAD2}" presName="hierChild2" presStyleCnt="0"/>
      <dgm:spPr/>
    </dgm:pt>
    <dgm:pt modelId="{2CAC281F-8337-4BBF-A07B-9A4639450D14}" type="pres">
      <dgm:prSet presAssocID="{D7357B04-2B18-497C-B52B-4D9DBA09DAD2}" presName="hierChild3" presStyleCnt="0"/>
      <dgm:spPr/>
    </dgm:pt>
    <dgm:pt modelId="{9581CF16-CA46-4E4D-895B-0B0BFD8BA18B}" type="pres">
      <dgm:prSet presAssocID="{9DDEE95B-607E-43D2-B269-3350C3D85302}" presName="hierRoot1" presStyleCnt="0">
        <dgm:presLayoutVars>
          <dgm:hierBranch val="init"/>
        </dgm:presLayoutVars>
      </dgm:prSet>
      <dgm:spPr/>
    </dgm:pt>
    <dgm:pt modelId="{B0DEF6F2-7AA1-470C-B75E-2DFADB5485F1}" type="pres">
      <dgm:prSet presAssocID="{9DDEE95B-607E-43D2-B269-3350C3D85302}" presName="rootComposite1" presStyleCnt="0"/>
      <dgm:spPr/>
    </dgm:pt>
    <dgm:pt modelId="{B49EE9CF-9EC1-45E3-8108-5B60E4486192}" type="pres">
      <dgm:prSet presAssocID="{9DDEE95B-607E-43D2-B269-3350C3D85302}" presName="rootText1" presStyleLbl="node0" presStyleIdx="2" presStyleCnt="4" custLinFactX="-244931" custLinFactY="200000" custLinFactNeighborX="-300000" custLinFactNeighborY="205000">
        <dgm:presLayoutVars>
          <dgm:chPref val="3"/>
        </dgm:presLayoutVars>
      </dgm:prSet>
      <dgm:spPr/>
    </dgm:pt>
    <dgm:pt modelId="{CF7DF9D0-3BB5-400C-8ECC-A27E74A9960B}" type="pres">
      <dgm:prSet presAssocID="{9DDEE95B-607E-43D2-B269-3350C3D85302}" presName="rootConnector1" presStyleLbl="node1" presStyleIdx="0" presStyleCnt="0"/>
      <dgm:spPr/>
    </dgm:pt>
    <dgm:pt modelId="{18141E4A-F338-4B13-837C-0CF831FD5FE4}" type="pres">
      <dgm:prSet presAssocID="{9DDEE95B-607E-43D2-B269-3350C3D85302}" presName="hierChild2" presStyleCnt="0"/>
      <dgm:spPr/>
    </dgm:pt>
    <dgm:pt modelId="{3ED22506-26D9-44AB-BE77-46763216B20B}" type="pres">
      <dgm:prSet presAssocID="{9DDEE95B-607E-43D2-B269-3350C3D85302}" presName="hierChild3" presStyleCnt="0"/>
      <dgm:spPr/>
    </dgm:pt>
    <dgm:pt modelId="{6605F032-836F-4B91-823D-ED149E789E62}" type="pres">
      <dgm:prSet presAssocID="{C4C1BC6E-A1D5-41CF-A6EE-35D0136658CB}" presName="hierRoot1" presStyleCnt="0">
        <dgm:presLayoutVars>
          <dgm:hierBranch val="init"/>
        </dgm:presLayoutVars>
      </dgm:prSet>
      <dgm:spPr/>
    </dgm:pt>
    <dgm:pt modelId="{7684D813-87B0-4483-949F-F4C5E82D01CD}" type="pres">
      <dgm:prSet presAssocID="{C4C1BC6E-A1D5-41CF-A6EE-35D0136658CB}" presName="rootComposite1" presStyleCnt="0"/>
      <dgm:spPr/>
    </dgm:pt>
    <dgm:pt modelId="{1BA4D31B-5A18-480A-8DAE-FD4C08CF9DB1}" type="pres">
      <dgm:prSet presAssocID="{C4C1BC6E-A1D5-41CF-A6EE-35D0136658CB}" presName="rootText1" presStyleLbl="node0" presStyleIdx="3" presStyleCnt="4" custLinFactX="-300000" custLinFactY="232601" custLinFactNeighborX="-365931" custLinFactNeighborY="300000">
        <dgm:presLayoutVars>
          <dgm:chPref val="3"/>
        </dgm:presLayoutVars>
      </dgm:prSet>
      <dgm:spPr/>
    </dgm:pt>
    <dgm:pt modelId="{1B40A628-E56F-4790-8495-354AC3F9A65B}" type="pres">
      <dgm:prSet presAssocID="{C4C1BC6E-A1D5-41CF-A6EE-35D0136658CB}" presName="rootConnector1" presStyleLbl="node1" presStyleIdx="0" presStyleCnt="0"/>
      <dgm:spPr/>
    </dgm:pt>
    <dgm:pt modelId="{B094C83D-82DE-4103-A061-DCE1D067CF22}" type="pres">
      <dgm:prSet presAssocID="{C4C1BC6E-A1D5-41CF-A6EE-35D0136658CB}" presName="hierChild2" presStyleCnt="0"/>
      <dgm:spPr/>
    </dgm:pt>
    <dgm:pt modelId="{40CF0912-B898-4C94-A21E-F6C4B491E00A}" type="pres">
      <dgm:prSet presAssocID="{C4C1BC6E-A1D5-41CF-A6EE-35D0136658CB}" presName="hierChild3" presStyleCnt="0"/>
      <dgm:spPr/>
    </dgm:pt>
  </dgm:ptLst>
  <dgm:cxnLst>
    <dgm:cxn modelId="{501D8F02-D29A-B04F-82EA-38CB87C0CE46}" type="presOf" srcId="{5AAB77C3-44C5-44B6-927D-0E5735F0DEBC}" destId="{F43574BA-CC60-436F-A63D-E9D525162FC4}" srcOrd="1" destOrd="0" presId="urn:microsoft.com/office/officeart/2005/8/layout/orgChart1"/>
    <dgm:cxn modelId="{EF2B5108-90E3-4913-ABA6-6F15F2E10F71}" srcId="{6B0D7698-8BB7-4F78-A08C-03C0E852FE56}" destId="{099F3E2F-BEEC-4047-8AC8-A1BD783B0E35}" srcOrd="2" destOrd="0" parTransId="{66AC663D-ED03-4E6E-9417-5F2C881824C2}" sibTransId="{722CF922-4AD2-4941-9009-C80BC54855A7}"/>
    <dgm:cxn modelId="{28393F0B-A46B-C741-ACDB-F4433FC5653C}" type="presOf" srcId="{DEABABEF-61DD-45A2-8ED8-5FB0654AA602}" destId="{31D09E79-966C-4EC6-9256-723E5DE9E877}" srcOrd="0" destOrd="0" presId="urn:microsoft.com/office/officeart/2005/8/layout/orgChart1"/>
    <dgm:cxn modelId="{50C0B811-2D02-49E6-B5E5-01158DB77D11}" srcId="{88610AF1-5F9B-4286-B520-2DA440EA865A}" destId="{5AAB77C3-44C5-44B6-927D-0E5735F0DEBC}" srcOrd="1" destOrd="0" parTransId="{0F004D7F-AC59-4D76-A705-B99FF910C0EA}" sibTransId="{9B0E0601-E11C-4E42-8CAB-6C81B36C6392}"/>
    <dgm:cxn modelId="{E3A6BA14-DAFC-0249-9F50-78BC0B008269}" type="presOf" srcId="{D79E6DBB-FB4B-40EE-B70C-A75CD9655EE5}" destId="{9FD86B5D-C824-473B-9F44-AB2A9B5F81D2}" srcOrd="0" destOrd="0" presId="urn:microsoft.com/office/officeart/2005/8/layout/orgChart1"/>
    <dgm:cxn modelId="{987DD314-2687-4C7F-B2F9-7C3D738B0A6D}" srcId="{E70A4B4E-D1E2-4DE5-8968-243F81B7B748}" destId="{C4C1BC6E-A1D5-41CF-A6EE-35D0136658CB}" srcOrd="3" destOrd="0" parTransId="{31C6A0C3-F320-479A-A34C-2BFF471CCAD2}" sibTransId="{E7C947C9-F54A-4F1C-B7CB-C57AE58E6631}"/>
    <dgm:cxn modelId="{ACD39A16-6E38-B449-9127-7A2D93CBE2C8}" type="presOf" srcId="{4EC6485F-B7CB-4E39-B41B-682799344176}" destId="{89279126-16AF-4342-AD0F-4CE0A9902CA9}" srcOrd="0" destOrd="0" presId="urn:microsoft.com/office/officeart/2005/8/layout/orgChart1"/>
    <dgm:cxn modelId="{BDA19923-4BB6-D443-840A-4955124ECC01}" type="presOf" srcId="{D79E6DBB-FB4B-40EE-B70C-A75CD9655EE5}" destId="{379ABF7C-AA4A-4412-9080-A612236DE79D}" srcOrd="1" destOrd="0" presId="urn:microsoft.com/office/officeart/2005/8/layout/orgChart1"/>
    <dgm:cxn modelId="{EFEC0F24-F73C-40BD-A007-167D5A042892}" srcId="{D79E6DBB-FB4B-40EE-B70C-A75CD9655EE5}" destId="{88610AF1-5F9B-4286-B520-2DA440EA865A}" srcOrd="4" destOrd="0" parTransId="{56C69B3F-C544-4168-B64D-407CCA98E9CD}" sibTransId="{7E0EE96C-5697-4314-A54B-F50865BF00FD}"/>
    <dgm:cxn modelId="{2A3DAC24-A6AF-2040-8216-B365C2653363}" type="presOf" srcId="{5AAB77C3-44C5-44B6-927D-0E5735F0DEBC}" destId="{685011DA-1FDA-4084-B7B3-3BFFE7533ECD}" srcOrd="0" destOrd="0" presId="urn:microsoft.com/office/officeart/2005/8/layout/orgChart1"/>
    <dgm:cxn modelId="{9DE6E530-D245-0249-8DB8-D765D069DFC7}" type="presOf" srcId="{734D6700-F721-48D8-BD91-95F7B12F4399}" destId="{9FCF56B0-7380-4A9A-B41C-BAAE8CA128FB}" srcOrd="0" destOrd="0" presId="urn:microsoft.com/office/officeart/2005/8/layout/orgChart1"/>
    <dgm:cxn modelId="{71CD9132-197E-43C5-88F6-8B9AF24D0050}" srcId="{6B0D7698-8BB7-4F78-A08C-03C0E852FE56}" destId="{2C39C0DA-0BC9-47AF-B20D-9862E596BC02}" srcOrd="1" destOrd="0" parTransId="{0543DC08-214B-478A-984E-44ED3BEDEFD0}" sibTransId="{103894EE-133A-4A59-8C64-E390C73B509E}"/>
    <dgm:cxn modelId="{FF2E3436-7C7A-44D7-A4FC-0A1E649BE7BF}" srcId="{E70A4B4E-D1E2-4DE5-8968-243F81B7B748}" destId="{D7357B04-2B18-497C-B52B-4D9DBA09DAD2}" srcOrd="1" destOrd="0" parTransId="{AEF7BDDC-030F-44C0-A5DD-F1825C77BEB4}" sibTransId="{0EFDFA1B-DBC6-45E3-8083-A161E95FA4C3}"/>
    <dgm:cxn modelId="{ABA80337-5348-964D-95BD-E7417F8B73E7}" type="presOf" srcId="{DEABABEF-61DD-45A2-8ED8-5FB0654AA602}" destId="{8DAF6DE9-47EF-46FF-83E2-902796054EEA}" srcOrd="1" destOrd="0" presId="urn:microsoft.com/office/officeart/2005/8/layout/orgChart1"/>
    <dgm:cxn modelId="{91A4D73D-7B3E-6846-A581-E92BB6E64F5B}" type="presOf" srcId="{9DDEE95B-607E-43D2-B269-3350C3D85302}" destId="{CF7DF9D0-3BB5-400C-8ECC-A27E74A9960B}" srcOrd="1" destOrd="0" presId="urn:microsoft.com/office/officeart/2005/8/layout/orgChart1"/>
    <dgm:cxn modelId="{5B2FB23E-BDAE-094C-B4BA-6E885B8C5160}" type="presOf" srcId="{6B0D7698-8BB7-4F78-A08C-03C0E852FE56}" destId="{282C112E-1D25-4D1C-A92A-C315379A2548}" srcOrd="1" destOrd="0" presId="urn:microsoft.com/office/officeart/2005/8/layout/orgChart1"/>
    <dgm:cxn modelId="{BC51FD3E-8FAE-B14F-83D1-18BE4E343CBE}" type="presOf" srcId="{2C39C0DA-0BC9-47AF-B20D-9862E596BC02}" destId="{FFD71B38-AB79-456A-A9CA-14E727C9C0DC}" srcOrd="1" destOrd="0" presId="urn:microsoft.com/office/officeart/2005/8/layout/orgChart1"/>
    <dgm:cxn modelId="{A583063F-B336-324E-BD1A-BED28E9F4CDC}" type="presOf" srcId="{408EA300-06F1-463B-BF81-76A066903307}" destId="{168CC6E5-7365-4985-A80C-8C0D2389CB1F}" srcOrd="0" destOrd="0" presId="urn:microsoft.com/office/officeart/2005/8/layout/orgChart1"/>
    <dgm:cxn modelId="{FA38713F-1DE7-3E49-ADC6-4ABC5C92D5D2}" type="presOf" srcId="{D7357B04-2B18-497C-B52B-4D9DBA09DAD2}" destId="{83DCE7B9-3A59-4718-986B-59652A01D004}" srcOrd="1" destOrd="0" presId="urn:microsoft.com/office/officeart/2005/8/layout/orgChart1"/>
    <dgm:cxn modelId="{2E2A2545-6B22-7B45-91D6-73511DEB831B}" type="presOf" srcId="{3FA40B86-7635-4599-B943-395E4A6EBFC3}" destId="{63061201-9653-4603-B19C-994C2AA0CDB3}" srcOrd="1" destOrd="0" presId="urn:microsoft.com/office/officeart/2005/8/layout/orgChart1"/>
    <dgm:cxn modelId="{B2FB9D54-B2A1-2F48-A241-F5F74DAF4E08}" type="presOf" srcId="{A888247F-A5F9-43B3-A945-6B30A6B18B90}" destId="{8822A987-2CFF-42B0-A729-D28C4BBC0F62}" srcOrd="0" destOrd="0" presId="urn:microsoft.com/office/officeart/2005/8/layout/orgChart1"/>
    <dgm:cxn modelId="{9FF6F156-3A51-BE48-A93F-CC253748A7BE}" type="presOf" srcId="{E70A4B4E-D1E2-4DE5-8968-243F81B7B748}" destId="{71082764-1F4C-4CE5-9B6B-B497B800ED74}" srcOrd="0" destOrd="0" presId="urn:microsoft.com/office/officeart/2005/8/layout/orgChart1"/>
    <dgm:cxn modelId="{5FD27E58-5E97-4603-BDC4-29DAD2508861}" srcId="{88610AF1-5F9B-4286-B520-2DA440EA865A}" destId="{408EA300-06F1-463B-BF81-76A066903307}" srcOrd="2" destOrd="0" parTransId="{4EC6485F-B7CB-4E39-B41B-682799344176}" sibTransId="{120D3E89-C3B5-4DD4-AB23-BE4D34887441}"/>
    <dgm:cxn modelId="{F6E1975B-C4F6-4022-933C-9AB65557327C}" srcId="{E70A4B4E-D1E2-4DE5-8968-243F81B7B748}" destId="{9DDEE95B-607E-43D2-B269-3350C3D85302}" srcOrd="2" destOrd="0" parTransId="{587C6970-00EA-4112-8D40-893A0D12106B}" sibTransId="{E68D1935-5E4D-491D-83E8-BDD6B4A7D83D}"/>
    <dgm:cxn modelId="{F97AEC61-895C-D34B-A3CF-6C3C9E99C6BC}" type="presOf" srcId="{2F542CF0-F983-48A0-AF31-A8173B38B78C}" destId="{BBEA8773-AC36-4713-AD29-ADDC0482FA02}" srcOrd="1" destOrd="0" presId="urn:microsoft.com/office/officeart/2005/8/layout/orgChart1"/>
    <dgm:cxn modelId="{04E08C62-74EA-EA49-96F6-505ED7556F6B}" type="presOf" srcId="{31D851EE-B108-47C0-9540-CA605C9337B6}" destId="{1189DA50-FD3C-450F-B477-F271E732CDAF}" srcOrd="0" destOrd="0" presId="urn:microsoft.com/office/officeart/2005/8/layout/orgChart1"/>
    <dgm:cxn modelId="{7248B965-2AC3-7740-BB81-E70E7D40816F}" type="presOf" srcId="{6349B28C-0174-4143-A67D-424322CCD698}" destId="{524F07A7-4E59-4D8B-A665-5C1F074B6A1F}" srcOrd="0" destOrd="0" presId="urn:microsoft.com/office/officeart/2005/8/layout/orgChart1"/>
    <dgm:cxn modelId="{FBC79166-BD02-F443-88DD-712E4E435AC2}" type="presOf" srcId="{408EA300-06F1-463B-BF81-76A066903307}" destId="{471B2F54-6BDD-4E93-8DD7-3A23731DE79A}" srcOrd="1" destOrd="0" presId="urn:microsoft.com/office/officeart/2005/8/layout/orgChart1"/>
    <dgm:cxn modelId="{BF8EB670-A235-8C4B-9F9A-FEDAA19E74ED}" type="presOf" srcId="{A87CF341-E4D8-462A-808D-40053DF2BFE2}" destId="{805A53DD-030D-4DBC-8C79-ED08750CDCD9}" srcOrd="1" destOrd="0" presId="urn:microsoft.com/office/officeart/2005/8/layout/orgChart1"/>
    <dgm:cxn modelId="{EA3C057D-A91A-49D8-8650-2D4CBEBF2139}" srcId="{D79E6DBB-FB4B-40EE-B70C-A75CD9655EE5}" destId="{6B0D7698-8BB7-4F78-A08C-03C0E852FE56}" srcOrd="3" destOrd="0" parTransId="{A888247F-A5F9-43B3-A945-6B30A6B18B90}" sibTransId="{7E5338AC-D566-4103-AACF-88A533D6ED7B}"/>
    <dgm:cxn modelId="{E0434C84-F60A-6644-A00E-AC4D767CCF21}" type="presOf" srcId="{5B0C44E3-CABA-4961-89E7-C4A3906E20C1}" destId="{23828355-1FD4-4EAD-8F16-8E6D890FE04D}" srcOrd="0" destOrd="0" presId="urn:microsoft.com/office/officeart/2005/8/layout/orgChart1"/>
    <dgm:cxn modelId="{6BCCDE84-7A4B-0C40-8462-DB95172C2735}" type="presOf" srcId="{0543DC08-214B-478A-984E-44ED3BEDEFD0}" destId="{AAA33372-16C0-43FB-9033-D370787BE8E2}" srcOrd="0" destOrd="0" presId="urn:microsoft.com/office/officeart/2005/8/layout/orgChart1"/>
    <dgm:cxn modelId="{3334F985-09B8-4373-BD28-DD035547C4FE}" srcId="{E70A4B4E-D1E2-4DE5-8968-243F81B7B748}" destId="{D79E6DBB-FB4B-40EE-B70C-A75CD9655EE5}" srcOrd="0" destOrd="0" parTransId="{17369A08-B284-4A63-92CF-1811FB814158}" sibTransId="{AEFDE358-3284-41A6-9ACA-31EE3DE3566C}"/>
    <dgm:cxn modelId="{102DF591-830D-EC49-86C4-28D914789481}" type="presOf" srcId="{56C69B3F-C544-4168-B64D-407CCA98E9CD}" destId="{E5D37E3D-38BF-4F16-9134-017FABBB73AC}" srcOrd="0" destOrd="0" presId="urn:microsoft.com/office/officeart/2005/8/layout/orgChart1"/>
    <dgm:cxn modelId="{B510B29B-59E5-D94D-9A8B-3B7F5524165C}" type="presOf" srcId="{9DDEE95B-607E-43D2-B269-3350C3D85302}" destId="{B49EE9CF-9EC1-45E3-8108-5B60E4486192}" srcOrd="0" destOrd="0" presId="urn:microsoft.com/office/officeart/2005/8/layout/orgChart1"/>
    <dgm:cxn modelId="{80A2D69F-7AD2-854A-9DEC-621DD2A99F01}" type="presOf" srcId="{88610AF1-5F9B-4286-B520-2DA440EA865A}" destId="{64EAD0BC-DA2C-405D-BA40-A0E73FBC0B18}" srcOrd="0" destOrd="0" presId="urn:microsoft.com/office/officeart/2005/8/layout/orgChart1"/>
    <dgm:cxn modelId="{BDE98BA2-B912-D04D-A2A6-B4317A955471}" type="presOf" srcId="{099F3E2F-BEEC-4047-8AC8-A1BD783B0E35}" destId="{F6513F18-6C01-458C-8DD7-B06D3D46770B}" srcOrd="1" destOrd="0" presId="urn:microsoft.com/office/officeart/2005/8/layout/orgChart1"/>
    <dgm:cxn modelId="{1D6D77A7-A2D9-EA45-BE77-15C6E2CE1485}" type="presOf" srcId="{2C39C0DA-0BC9-47AF-B20D-9862E596BC02}" destId="{0DCC96E2-6280-4F65-992A-FD78713BC7B4}" srcOrd="0" destOrd="0" presId="urn:microsoft.com/office/officeart/2005/8/layout/orgChart1"/>
    <dgm:cxn modelId="{028868A8-B103-5541-ADB9-F4E8BFC12A4C}" type="presOf" srcId="{D7357B04-2B18-497C-B52B-4D9DBA09DAD2}" destId="{5BAFD7CA-AC0F-4B7E-AD24-71B2AE592189}" srcOrd="0" destOrd="0" presId="urn:microsoft.com/office/officeart/2005/8/layout/orgChart1"/>
    <dgm:cxn modelId="{792FAAA8-2DF8-D949-B652-F6804D5FE3EF}" type="presOf" srcId="{BBEBF55F-A848-432E-A0DE-85AA2E4457D8}" destId="{0B79CECA-CAF8-4846-A6DD-33C8B75213EC}" srcOrd="0" destOrd="0" presId="urn:microsoft.com/office/officeart/2005/8/layout/orgChart1"/>
    <dgm:cxn modelId="{2AC489AA-9345-4839-A6A2-E97DBFDFADF1}" srcId="{D79E6DBB-FB4B-40EE-B70C-A75CD9655EE5}" destId="{3FA40B86-7635-4599-B943-395E4A6EBFC3}" srcOrd="0" destOrd="0" parTransId="{BBEBF55F-A848-432E-A0DE-85AA2E4457D8}" sibTransId="{2FE64DF5-4734-4FB1-9254-BE779A77B3B9}"/>
    <dgm:cxn modelId="{3ABB70BB-1336-4C46-BC8D-72DD60D52D04}" type="presOf" srcId="{5B0C44E3-CABA-4961-89E7-C4A3906E20C1}" destId="{8FA1A52A-E7DD-4A5A-AEC4-E53CD748C315}" srcOrd="1" destOrd="0" presId="urn:microsoft.com/office/officeart/2005/8/layout/orgChart1"/>
    <dgm:cxn modelId="{ADE37EBC-4344-1440-8462-360DDC036EC6}" type="presOf" srcId="{A5F402E6-9D42-4FFF-9E5E-13B2FB47CF97}" destId="{5ECD71EC-81E3-4CEF-B62F-AB82F10D6383}" srcOrd="0" destOrd="0" presId="urn:microsoft.com/office/officeart/2005/8/layout/orgChart1"/>
    <dgm:cxn modelId="{3E1373BE-F407-2442-8C6F-DDE0629CD1AA}" type="presOf" srcId="{B61C010D-FB27-477C-A523-9AE9AF179BFB}" destId="{66132EBE-F6C9-4C35-B554-75A0F932E385}" srcOrd="0" destOrd="0" presId="urn:microsoft.com/office/officeart/2005/8/layout/orgChart1"/>
    <dgm:cxn modelId="{45C4DCBF-E02D-A049-9518-E3C3E7AE7337}" type="presOf" srcId="{3FA40B86-7635-4599-B943-395E4A6EBFC3}" destId="{08A11493-58F9-4557-A0F6-88FCA3A0BBF9}" srcOrd="0" destOrd="0" presId="urn:microsoft.com/office/officeart/2005/8/layout/orgChart1"/>
    <dgm:cxn modelId="{F1662FC0-B2BD-9F40-8543-531F21C0EF99}" type="presOf" srcId="{B61C010D-FB27-477C-A523-9AE9AF179BFB}" destId="{376C79F5-961A-4F67-99FF-38375FCF9CCD}" srcOrd="1" destOrd="0" presId="urn:microsoft.com/office/officeart/2005/8/layout/orgChart1"/>
    <dgm:cxn modelId="{6E6688C2-A02F-1E47-ACFD-84E5CB730DCC}" type="presOf" srcId="{099F3E2F-BEEC-4047-8AC8-A1BD783B0E35}" destId="{0468DE91-406F-42FC-A8DF-E829D9E75941}" srcOrd="0" destOrd="0" presId="urn:microsoft.com/office/officeart/2005/8/layout/orgChart1"/>
    <dgm:cxn modelId="{EEB59EC6-502E-4A47-8463-0DF3B27A95CF}" srcId="{D79E6DBB-FB4B-40EE-B70C-A75CD9655EE5}" destId="{A87CF341-E4D8-462A-808D-40053DF2BFE2}" srcOrd="1" destOrd="0" parTransId="{4C0E08AA-DBF5-450B-A915-7E905AAC23C5}" sibTransId="{A61A7D78-0F59-47FA-9443-344EEB72EFC9}"/>
    <dgm:cxn modelId="{6EC708C8-9A59-424B-8342-D7146E956214}" type="presOf" srcId="{31D851EE-B108-47C0-9540-CA605C9337B6}" destId="{A26B8C85-055A-404C-8356-5FA1690BBBF1}" srcOrd="1" destOrd="0" presId="urn:microsoft.com/office/officeart/2005/8/layout/orgChart1"/>
    <dgm:cxn modelId="{BC4F34CB-494F-0949-A888-E0D7B00DD7E1}" type="presOf" srcId="{A87CF341-E4D8-462A-808D-40053DF2BFE2}" destId="{18D69942-3A49-4B35-ABCF-2E0CBDA4DEA4}" srcOrd="0" destOrd="0" presId="urn:microsoft.com/office/officeart/2005/8/layout/orgChart1"/>
    <dgm:cxn modelId="{5D1755CC-82ED-C541-91B0-7E44E6708822}" type="presOf" srcId="{C4C1BC6E-A1D5-41CF-A6EE-35D0136658CB}" destId="{1BA4D31B-5A18-480A-8DAE-FD4C08CF9DB1}" srcOrd="0" destOrd="0" presId="urn:microsoft.com/office/officeart/2005/8/layout/orgChart1"/>
    <dgm:cxn modelId="{0298C9CE-CE25-40FB-9D94-88899427826F}" srcId="{6B0D7698-8BB7-4F78-A08C-03C0E852FE56}" destId="{31D851EE-B108-47C0-9540-CA605C9337B6}" srcOrd="0" destOrd="0" parTransId="{9E35B58B-4DAC-4CA3-8719-4C1CF3B5EB77}" sibTransId="{5F87EF62-9774-46BC-A21A-65E4D56D35D7}"/>
    <dgm:cxn modelId="{8C01EFD8-25EF-B641-BDF5-1C509B0EEA33}" type="presOf" srcId="{2F542CF0-F983-48A0-AF31-A8173B38B78C}" destId="{18519AAF-4655-4D54-85B5-19DB97A141F6}" srcOrd="0" destOrd="0" presId="urn:microsoft.com/office/officeart/2005/8/layout/orgChart1"/>
    <dgm:cxn modelId="{68B115DF-4387-DD40-BE40-C750072F1D78}" type="presOf" srcId="{88610AF1-5F9B-4286-B520-2DA440EA865A}" destId="{02245B70-D7BC-4239-841A-4B9977DDDE28}" srcOrd="1" destOrd="0" presId="urn:microsoft.com/office/officeart/2005/8/layout/orgChart1"/>
    <dgm:cxn modelId="{84B978DF-CD38-4F9B-B69D-D35EEFD4176F}" srcId="{6B0D7698-8BB7-4F78-A08C-03C0E852FE56}" destId="{DEABABEF-61DD-45A2-8ED8-5FB0654AA602}" srcOrd="3" destOrd="0" parTransId="{734D6700-F721-48D8-BD91-95F7B12F4399}" sibTransId="{88301068-8863-422D-9F7B-F25D1F0C4F59}"/>
    <dgm:cxn modelId="{41F16BE0-22C9-4362-8EF0-52E70316818E}" srcId="{2F542CF0-F983-48A0-AF31-A8173B38B78C}" destId="{5B0C44E3-CABA-4961-89E7-C4A3906E20C1}" srcOrd="0" destOrd="0" parTransId="{6349B28C-0174-4143-A67D-424322CCD698}" sibTransId="{D8626BF7-E4E2-4A88-AA5D-63A90748FFE7}"/>
    <dgm:cxn modelId="{C2D0FEEA-C25E-AF48-9C82-6F2A7B9748AA}" type="presOf" srcId="{4C0E08AA-DBF5-450B-A915-7E905AAC23C5}" destId="{35373F8A-A8D6-4A3C-A71F-1DFD94D1C53C}" srcOrd="0" destOrd="0" presId="urn:microsoft.com/office/officeart/2005/8/layout/orgChart1"/>
    <dgm:cxn modelId="{932C3FEB-CD94-EC49-841C-87165DD3CB38}" type="presOf" srcId="{6B0D7698-8BB7-4F78-A08C-03C0E852FE56}" destId="{46475A3C-CC4B-4BC7-B80C-2F46C1EE2D87}" srcOrd="0" destOrd="0" presId="urn:microsoft.com/office/officeart/2005/8/layout/orgChart1"/>
    <dgm:cxn modelId="{738067EB-6CDF-4E3F-875E-15FCF2C0DDC3}" srcId="{88610AF1-5F9B-4286-B520-2DA440EA865A}" destId="{B61C010D-FB27-477C-A523-9AE9AF179BFB}" srcOrd="0" destOrd="0" parTransId="{2B406426-6F55-4D48-B59F-014B0759A9FE}" sibTransId="{26B37789-7995-4E87-880F-CE6A3E676582}"/>
    <dgm:cxn modelId="{6ABA62EC-223B-AA4C-A2E6-99FA8D667F74}" type="presOf" srcId="{9E35B58B-4DAC-4CA3-8719-4C1CF3B5EB77}" destId="{A0BD4A5C-5B2F-4CD5-92C9-BA0CEA78C382}" srcOrd="0" destOrd="0" presId="urn:microsoft.com/office/officeart/2005/8/layout/orgChart1"/>
    <dgm:cxn modelId="{93A931EF-8E94-A84F-800F-26D7C863B4EF}" type="presOf" srcId="{66AC663D-ED03-4E6E-9417-5F2C881824C2}" destId="{7A66D827-D8A9-48AD-831D-5BBC7E7D1BF2}" srcOrd="0" destOrd="0" presId="urn:microsoft.com/office/officeart/2005/8/layout/orgChart1"/>
    <dgm:cxn modelId="{601F6BF3-1214-594C-B86B-6C1A493CA48F}" type="presOf" srcId="{0F004D7F-AC59-4D76-A705-B99FF910C0EA}" destId="{91674B99-CCDE-4C8C-A777-1CFA0601A6A8}" srcOrd="0" destOrd="0" presId="urn:microsoft.com/office/officeart/2005/8/layout/orgChart1"/>
    <dgm:cxn modelId="{BBFBFCF8-F195-3246-8691-FDC906E80A5E}" type="presOf" srcId="{2B406426-6F55-4D48-B59F-014B0759A9FE}" destId="{73F9BD14-DC45-48BA-BA10-EACC3F499336}" srcOrd="0" destOrd="0" presId="urn:microsoft.com/office/officeart/2005/8/layout/orgChart1"/>
    <dgm:cxn modelId="{D6EABEFB-E803-FD4A-B580-EBDD814F134F}" type="presOf" srcId="{C4C1BC6E-A1D5-41CF-A6EE-35D0136658CB}" destId="{1B40A628-E56F-4790-8495-354AC3F9A65B}" srcOrd="1" destOrd="0" presId="urn:microsoft.com/office/officeart/2005/8/layout/orgChart1"/>
    <dgm:cxn modelId="{337FF7FC-6A90-4E47-AA47-FB9A2214D6AA}" srcId="{D79E6DBB-FB4B-40EE-B70C-A75CD9655EE5}" destId="{2F542CF0-F983-48A0-AF31-A8173B38B78C}" srcOrd="2" destOrd="0" parTransId="{A5F402E6-9D42-4FFF-9E5E-13B2FB47CF97}" sibTransId="{BF31D3A9-FF80-4CE7-8701-4BA01FA9DAF1}"/>
    <dgm:cxn modelId="{767BA978-28F4-944C-B2C4-D5DE60DCDC4E}" type="presParOf" srcId="{71082764-1F4C-4CE5-9B6B-B497B800ED74}" destId="{A2228FA9-F471-49D9-A63F-BC783E7889D5}" srcOrd="0" destOrd="0" presId="urn:microsoft.com/office/officeart/2005/8/layout/orgChart1"/>
    <dgm:cxn modelId="{1638C967-A96C-EA49-BB42-C29E31FA17C1}" type="presParOf" srcId="{A2228FA9-F471-49D9-A63F-BC783E7889D5}" destId="{C1059D6F-5D17-4734-9125-A1C83EE7BC41}" srcOrd="0" destOrd="0" presId="urn:microsoft.com/office/officeart/2005/8/layout/orgChart1"/>
    <dgm:cxn modelId="{9896FC54-81DA-6A44-8C3B-3E0525041A1D}" type="presParOf" srcId="{C1059D6F-5D17-4734-9125-A1C83EE7BC41}" destId="{9FD86B5D-C824-473B-9F44-AB2A9B5F81D2}" srcOrd="0" destOrd="0" presId="urn:microsoft.com/office/officeart/2005/8/layout/orgChart1"/>
    <dgm:cxn modelId="{64BC4C88-7C9F-F645-A3BB-23774CF760D6}" type="presParOf" srcId="{C1059D6F-5D17-4734-9125-A1C83EE7BC41}" destId="{379ABF7C-AA4A-4412-9080-A612236DE79D}" srcOrd="1" destOrd="0" presId="urn:microsoft.com/office/officeart/2005/8/layout/orgChart1"/>
    <dgm:cxn modelId="{04120684-C85A-4840-A025-5ABD4300C5B8}" type="presParOf" srcId="{A2228FA9-F471-49D9-A63F-BC783E7889D5}" destId="{C02233C4-A4A1-47CB-B85C-5A367640FCC2}" srcOrd="1" destOrd="0" presId="urn:microsoft.com/office/officeart/2005/8/layout/orgChart1"/>
    <dgm:cxn modelId="{2AAE1550-4361-3F43-ADFB-0BD67D87A209}" type="presParOf" srcId="{C02233C4-A4A1-47CB-B85C-5A367640FCC2}" destId="{0B79CECA-CAF8-4846-A6DD-33C8B75213EC}" srcOrd="0" destOrd="0" presId="urn:microsoft.com/office/officeart/2005/8/layout/orgChart1"/>
    <dgm:cxn modelId="{D679F314-1ECF-BA41-98AD-D4DA18FF80EE}" type="presParOf" srcId="{C02233C4-A4A1-47CB-B85C-5A367640FCC2}" destId="{C8F84983-3EC8-4549-8363-9C91BC17FA68}" srcOrd="1" destOrd="0" presId="urn:microsoft.com/office/officeart/2005/8/layout/orgChart1"/>
    <dgm:cxn modelId="{900B08CF-7552-1D4F-9211-2D848E0C8FAF}" type="presParOf" srcId="{C8F84983-3EC8-4549-8363-9C91BC17FA68}" destId="{5441CF96-FB90-44EF-A576-6E4ED298AAE7}" srcOrd="0" destOrd="0" presId="urn:microsoft.com/office/officeart/2005/8/layout/orgChart1"/>
    <dgm:cxn modelId="{0746EA5A-EB99-7E4E-A3A9-2DE487DAAC91}" type="presParOf" srcId="{5441CF96-FB90-44EF-A576-6E4ED298AAE7}" destId="{08A11493-58F9-4557-A0F6-88FCA3A0BBF9}" srcOrd="0" destOrd="0" presId="urn:microsoft.com/office/officeart/2005/8/layout/orgChart1"/>
    <dgm:cxn modelId="{C25D9CF8-35D8-D946-AD5F-E9FA3EF6E6D6}" type="presParOf" srcId="{5441CF96-FB90-44EF-A576-6E4ED298AAE7}" destId="{63061201-9653-4603-B19C-994C2AA0CDB3}" srcOrd="1" destOrd="0" presId="urn:microsoft.com/office/officeart/2005/8/layout/orgChart1"/>
    <dgm:cxn modelId="{1FC22AF3-DFC6-0D46-BA5A-0EA082FF0B9D}" type="presParOf" srcId="{C8F84983-3EC8-4549-8363-9C91BC17FA68}" destId="{EB32FE37-2651-4C87-AF2E-66EC902EADDD}" srcOrd="1" destOrd="0" presId="urn:microsoft.com/office/officeart/2005/8/layout/orgChart1"/>
    <dgm:cxn modelId="{31CA4E00-F952-FE49-A912-1DB97EDD077E}" type="presParOf" srcId="{C8F84983-3EC8-4549-8363-9C91BC17FA68}" destId="{37D1B038-52DB-46A2-BAD1-61078C147711}" srcOrd="2" destOrd="0" presId="urn:microsoft.com/office/officeart/2005/8/layout/orgChart1"/>
    <dgm:cxn modelId="{E8E63943-01CE-0B47-B040-5C86EF776861}" type="presParOf" srcId="{C02233C4-A4A1-47CB-B85C-5A367640FCC2}" destId="{35373F8A-A8D6-4A3C-A71F-1DFD94D1C53C}" srcOrd="2" destOrd="0" presId="urn:microsoft.com/office/officeart/2005/8/layout/orgChart1"/>
    <dgm:cxn modelId="{B0851293-9698-EC43-923E-A335B398E214}" type="presParOf" srcId="{C02233C4-A4A1-47CB-B85C-5A367640FCC2}" destId="{6B40B0E2-B510-46E5-A8BA-3D125E514AB8}" srcOrd="3" destOrd="0" presId="urn:microsoft.com/office/officeart/2005/8/layout/orgChart1"/>
    <dgm:cxn modelId="{40200779-4EB1-DF40-87B6-87C6E0E3DF24}" type="presParOf" srcId="{6B40B0E2-B510-46E5-A8BA-3D125E514AB8}" destId="{620EB75F-B63E-4CCC-9260-F52C82A55660}" srcOrd="0" destOrd="0" presId="urn:microsoft.com/office/officeart/2005/8/layout/orgChart1"/>
    <dgm:cxn modelId="{61E6E408-9B1C-5E44-B8DD-F9AAE7B1A8C9}" type="presParOf" srcId="{620EB75F-B63E-4CCC-9260-F52C82A55660}" destId="{18D69942-3A49-4B35-ABCF-2E0CBDA4DEA4}" srcOrd="0" destOrd="0" presId="urn:microsoft.com/office/officeart/2005/8/layout/orgChart1"/>
    <dgm:cxn modelId="{78F73966-A3DA-DA44-B276-2A06449E39BF}" type="presParOf" srcId="{620EB75F-B63E-4CCC-9260-F52C82A55660}" destId="{805A53DD-030D-4DBC-8C79-ED08750CDCD9}" srcOrd="1" destOrd="0" presId="urn:microsoft.com/office/officeart/2005/8/layout/orgChart1"/>
    <dgm:cxn modelId="{404D06F5-A1E3-974E-9EF1-D05BC396EE38}" type="presParOf" srcId="{6B40B0E2-B510-46E5-A8BA-3D125E514AB8}" destId="{6AB61C86-E339-47A9-B21B-5275CC3413EA}" srcOrd="1" destOrd="0" presId="urn:microsoft.com/office/officeart/2005/8/layout/orgChart1"/>
    <dgm:cxn modelId="{92D3B5E0-EE5A-2D4B-85DC-45A28CC2D40D}" type="presParOf" srcId="{6B40B0E2-B510-46E5-A8BA-3D125E514AB8}" destId="{D26F9254-9468-4BFE-AB81-F54F893EC12B}" srcOrd="2" destOrd="0" presId="urn:microsoft.com/office/officeart/2005/8/layout/orgChart1"/>
    <dgm:cxn modelId="{F29244AE-DDE2-FA45-88F2-BB90F8A9CDFE}" type="presParOf" srcId="{C02233C4-A4A1-47CB-B85C-5A367640FCC2}" destId="{5ECD71EC-81E3-4CEF-B62F-AB82F10D6383}" srcOrd="4" destOrd="0" presId="urn:microsoft.com/office/officeart/2005/8/layout/orgChart1"/>
    <dgm:cxn modelId="{4DF18A9C-D526-8A4A-921E-041B86F7E2D7}" type="presParOf" srcId="{C02233C4-A4A1-47CB-B85C-5A367640FCC2}" destId="{343CE5B8-8199-4EDB-B3FA-8E1CFA157768}" srcOrd="5" destOrd="0" presId="urn:microsoft.com/office/officeart/2005/8/layout/orgChart1"/>
    <dgm:cxn modelId="{028A356D-AB94-9043-81F1-243EE6CF5B9E}" type="presParOf" srcId="{343CE5B8-8199-4EDB-B3FA-8E1CFA157768}" destId="{E6AFB318-51AE-48DD-B148-F2AF431CE685}" srcOrd="0" destOrd="0" presId="urn:microsoft.com/office/officeart/2005/8/layout/orgChart1"/>
    <dgm:cxn modelId="{D5E080E8-AD1D-F449-8A96-DA4C98AF075A}" type="presParOf" srcId="{E6AFB318-51AE-48DD-B148-F2AF431CE685}" destId="{18519AAF-4655-4D54-85B5-19DB97A141F6}" srcOrd="0" destOrd="0" presId="urn:microsoft.com/office/officeart/2005/8/layout/orgChart1"/>
    <dgm:cxn modelId="{5B0252BB-0D61-1546-BBD6-EEEAA187B3C2}" type="presParOf" srcId="{E6AFB318-51AE-48DD-B148-F2AF431CE685}" destId="{BBEA8773-AC36-4713-AD29-ADDC0482FA02}" srcOrd="1" destOrd="0" presId="urn:microsoft.com/office/officeart/2005/8/layout/orgChart1"/>
    <dgm:cxn modelId="{8D28F3D5-86BA-004C-832A-49062228191B}" type="presParOf" srcId="{343CE5B8-8199-4EDB-B3FA-8E1CFA157768}" destId="{0ADF9B21-1C37-4652-8FD1-E864A96E8551}" srcOrd="1" destOrd="0" presId="urn:microsoft.com/office/officeart/2005/8/layout/orgChart1"/>
    <dgm:cxn modelId="{C76C5C70-42C3-F242-8F43-F6F71256D243}" type="presParOf" srcId="{0ADF9B21-1C37-4652-8FD1-E864A96E8551}" destId="{524F07A7-4E59-4D8B-A665-5C1F074B6A1F}" srcOrd="0" destOrd="0" presId="urn:microsoft.com/office/officeart/2005/8/layout/orgChart1"/>
    <dgm:cxn modelId="{8466AF6C-AE22-E941-B929-07BC457E7E66}" type="presParOf" srcId="{0ADF9B21-1C37-4652-8FD1-E864A96E8551}" destId="{64862E04-0E91-40EA-99E8-4666C962ABCB}" srcOrd="1" destOrd="0" presId="urn:microsoft.com/office/officeart/2005/8/layout/orgChart1"/>
    <dgm:cxn modelId="{2B42C432-BB54-B54C-BABA-F07A1169C431}" type="presParOf" srcId="{64862E04-0E91-40EA-99E8-4666C962ABCB}" destId="{5C502AF3-3A5E-4B3C-86D6-BD8EBC9586D3}" srcOrd="0" destOrd="0" presId="urn:microsoft.com/office/officeart/2005/8/layout/orgChart1"/>
    <dgm:cxn modelId="{632CDC8F-29DD-9A44-B3EE-9B97A041D504}" type="presParOf" srcId="{5C502AF3-3A5E-4B3C-86D6-BD8EBC9586D3}" destId="{23828355-1FD4-4EAD-8F16-8E6D890FE04D}" srcOrd="0" destOrd="0" presId="urn:microsoft.com/office/officeart/2005/8/layout/orgChart1"/>
    <dgm:cxn modelId="{6E3050F3-51FF-2B48-BA45-B3C2C614C978}" type="presParOf" srcId="{5C502AF3-3A5E-4B3C-86D6-BD8EBC9586D3}" destId="{8FA1A52A-E7DD-4A5A-AEC4-E53CD748C315}" srcOrd="1" destOrd="0" presId="urn:microsoft.com/office/officeart/2005/8/layout/orgChart1"/>
    <dgm:cxn modelId="{75F0E0BB-FC64-5E4C-BC4A-E1E16DEB673F}" type="presParOf" srcId="{64862E04-0E91-40EA-99E8-4666C962ABCB}" destId="{F7E5B767-B19F-4F24-86F5-6E14F3821412}" srcOrd="1" destOrd="0" presId="urn:microsoft.com/office/officeart/2005/8/layout/orgChart1"/>
    <dgm:cxn modelId="{1ECCC12B-9564-6D45-B7FC-384FBD0FDEC9}" type="presParOf" srcId="{64862E04-0E91-40EA-99E8-4666C962ABCB}" destId="{457A7C3D-A5CE-4C78-B62E-9E29B792DE9C}" srcOrd="2" destOrd="0" presId="urn:microsoft.com/office/officeart/2005/8/layout/orgChart1"/>
    <dgm:cxn modelId="{00C4A464-0CD7-2D42-A03F-6682CF8E1E24}" type="presParOf" srcId="{343CE5B8-8199-4EDB-B3FA-8E1CFA157768}" destId="{C548615C-7CAB-418A-84E9-15DDD7148B5C}" srcOrd="2" destOrd="0" presId="urn:microsoft.com/office/officeart/2005/8/layout/orgChart1"/>
    <dgm:cxn modelId="{B683BD21-06AB-2849-9053-4D54FF4AF0C6}" type="presParOf" srcId="{C02233C4-A4A1-47CB-B85C-5A367640FCC2}" destId="{8822A987-2CFF-42B0-A729-D28C4BBC0F62}" srcOrd="6" destOrd="0" presId="urn:microsoft.com/office/officeart/2005/8/layout/orgChart1"/>
    <dgm:cxn modelId="{397925AF-DB4D-3F48-8CD5-D8EC84E11B6F}" type="presParOf" srcId="{C02233C4-A4A1-47CB-B85C-5A367640FCC2}" destId="{5FA26452-4809-4336-956D-8D34F7BCC20D}" srcOrd="7" destOrd="0" presId="urn:microsoft.com/office/officeart/2005/8/layout/orgChart1"/>
    <dgm:cxn modelId="{C3382D47-F75C-5440-8EFC-6A0342253BA9}" type="presParOf" srcId="{5FA26452-4809-4336-956D-8D34F7BCC20D}" destId="{BEA7361D-B62A-4A44-9C5F-4F24D585A693}" srcOrd="0" destOrd="0" presId="urn:microsoft.com/office/officeart/2005/8/layout/orgChart1"/>
    <dgm:cxn modelId="{3273EB9D-0323-4141-9023-E60DFFFB692B}" type="presParOf" srcId="{BEA7361D-B62A-4A44-9C5F-4F24D585A693}" destId="{46475A3C-CC4B-4BC7-B80C-2F46C1EE2D87}" srcOrd="0" destOrd="0" presId="urn:microsoft.com/office/officeart/2005/8/layout/orgChart1"/>
    <dgm:cxn modelId="{8C70620B-7183-3E42-AA9B-CCFB7F0824A5}" type="presParOf" srcId="{BEA7361D-B62A-4A44-9C5F-4F24D585A693}" destId="{282C112E-1D25-4D1C-A92A-C315379A2548}" srcOrd="1" destOrd="0" presId="urn:microsoft.com/office/officeart/2005/8/layout/orgChart1"/>
    <dgm:cxn modelId="{AEE9EF53-517B-B444-82AD-3B8345148AC0}" type="presParOf" srcId="{5FA26452-4809-4336-956D-8D34F7BCC20D}" destId="{97E8E851-E92F-4CB3-8ED9-029C6BADD34D}" srcOrd="1" destOrd="0" presId="urn:microsoft.com/office/officeart/2005/8/layout/orgChart1"/>
    <dgm:cxn modelId="{74F826F5-BDE5-0842-8CB3-74CF0A45BF1B}" type="presParOf" srcId="{97E8E851-E92F-4CB3-8ED9-029C6BADD34D}" destId="{A0BD4A5C-5B2F-4CD5-92C9-BA0CEA78C382}" srcOrd="0" destOrd="0" presId="urn:microsoft.com/office/officeart/2005/8/layout/orgChart1"/>
    <dgm:cxn modelId="{861EDE2B-BB2D-0942-9890-2E4363425390}" type="presParOf" srcId="{97E8E851-E92F-4CB3-8ED9-029C6BADD34D}" destId="{71A1D219-622B-48BE-897B-3BF3FA5866C8}" srcOrd="1" destOrd="0" presId="urn:microsoft.com/office/officeart/2005/8/layout/orgChart1"/>
    <dgm:cxn modelId="{E7DE5E27-8EB2-5247-A233-A78BCDB22CF0}" type="presParOf" srcId="{71A1D219-622B-48BE-897B-3BF3FA5866C8}" destId="{D5BC686F-0AA0-464A-A94E-78667EA2CBF0}" srcOrd="0" destOrd="0" presId="urn:microsoft.com/office/officeart/2005/8/layout/orgChart1"/>
    <dgm:cxn modelId="{B8E9ADCF-4225-654B-A090-7038BF27DA29}" type="presParOf" srcId="{D5BC686F-0AA0-464A-A94E-78667EA2CBF0}" destId="{1189DA50-FD3C-450F-B477-F271E732CDAF}" srcOrd="0" destOrd="0" presId="urn:microsoft.com/office/officeart/2005/8/layout/orgChart1"/>
    <dgm:cxn modelId="{68E915E7-2A0C-D141-B435-B48281B598DD}" type="presParOf" srcId="{D5BC686F-0AA0-464A-A94E-78667EA2CBF0}" destId="{A26B8C85-055A-404C-8356-5FA1690BBBF1}" srcOrd="1" destOrd="0" presId="urn:microsoft.com/office/officeart/2005/8/layout/orgChart1"/>
    <dgm:cxn modelId="{8759F447-359A-914E-B054-A141246658F1}" type="presParOf" srcId="{71A1D219-622B-48BE-897B-3BF3FA5866C8}" destId="{5B48F570-F2BF-4C47-A8E7-0DD372B99079}" srcOrd="1" destOrd="0" presId="urn:microsoft.com/office/officeart/2005/8/layout/orgChart1"/>
    <dgm:cxn modelId="{BE03EE47-C410-A946-8A1C-4D0CAE3F165C}" type="presParOf" srcId="{71A1D219-622B-48BE-897B-3BF3FA5866C8}" destId="{3FD130BC-50C5-4E0F-9894-D3FC781D61F0}" srcOrd="2" destOrd="0" presId="urn:microsoft.com/office/officeart/2005/8/layout/orgChart1"/>
    <dgm:cxn modelId="{FDE0C230-208F-FB44-BADB-E606FDD108E8}" type="presParOf" srcId="{97E8E851-E92F-4CB3-8ED9-029C6BADD34D}" destId="{AAA33372-16C0-43FB-9033-D370787BE8E2}" srcOrd="2" destOrd="0" presId="urn:microsoft.com/office/officeart/2005/8/layout/orgChart1"/>
    <dgm:cxn modelId="{AFECAC6B-88E4-D04D-AEF7-DE72E3DE41DA}" type="presParOf" srcId="{97E8E851-E92F-4CB3-8ED9-029C6BADD34D}" destId="{A32284DD-ACE2-4F94-97C9-4D2EC4B13EF9}" srcOrd="3" destOrd="0" presId="urn:microsoft.com/office/officeart/2005/8/layout/orgChart1"/>
    <dgm:cxn modelId="{9CF2E18F-4957-7344-B18A-00D548B4F692}" type="presParOf" srcId="{A32284DD-ACE2-4F94-97C9-4D2EC4B13EF9}" destId="{C38588D3-D843-4A24-B426-FF3743929D6E}" srcOrd="0" destOrd="0" presId="urn:microsoft.com/office/officeart/2005/8/layout/orgChart1"/>
    <dgm:cxn modelId="{FD77FEEF-2A31-A74D-A3EF-CA8C41BF39E8}" type="presParOf" srcId="{C38588D3-D843-4A24-B426-FF3743929D6E}" destId="{0DCC96E2-6280-4F65-992A-FD78713BC7B4}" srcOrd="0" destOrd="0" presId="urn:microsoft.com/office/officeart/2005/8/layout/orgChart1"/>
    <dgm:cxn modelId="{6E6FDF1F-7E1C-4143-9641-FA93EB884207}" type="presParOf" srcId="{C38588D3-D843-4A24-B426-FF3743929D6E}" destId="{FFD71B38-AB79-456A-A9CA-14E727C9C0DC}" srcOrd="1" destOrd="0" presId="urn:microsoft.com/office/officeart/2005/8/layout/orgChart1"/>
    <dgm:cxn modelId="{3CAEB487-765B-C147-85BF-52D4F17E875A}" type="presParOf" srcId="{A32284DD-ACE2-4F94-97C9-4D2EC4B13EF9}" destId="{3C8856B6-8AD8-44A6-986A-E3F661A9863D}" srcOrd="1" destOrd="0" presId="urn:microsoft.com/office/officeart/2005/8/layout/orgChart1"/>
    <dgm:cxn modelId="{25ACEED8-6A44-BA4A-83E5-F783A9FFDBA7}" type="presParOf" srcId="{A32284DD-ACE2-4F94-97C9-4D2EC4B13EF9}" destId="{6D49CC8B-09D4-44CB-94BE-5EAA2A00FE5D}" srcOrd="2" destOrd="0" presId="urn:microsoft.com/office/officeart/2005/8/layout/orgChart1"/>
    <dgm:cxn modelId="{089BAF1F-1CFF-3848-A76C-DE55D5D63966}" type="presParOf" srcId="{97E8E851-E92F-4CB3-8ED9-029C6BADD34D}" destId="{7A66D827-D8A9-48AD-831D-5BBC7E7D1BF2}" srcOrd="4" destOrd="0" presId="urn:microsoft.com/office/officeart/2005/8/layout/orgChart1"/>
    <dgm:cxn modelId="{A6675320-3C51-EF4B-9E9F-C06E48D30C15}" type="presParOf" srcId="{97E8E851-E92F-4CB3-8ED9-029C6BADD34D}" destId="{D58D8C44-DCC3-4239-9547-BCD3E53A620A}" srcOrd="5" destOrd="0" presId="urn:microsoft.com/office/officeart/2005/8/layout/orgChart1"/>
    <dgm:cxn modelId="{76512543-140F-5149-AD10-2191CF419180}" type="presParOf" srcId="{D58D8C44-DCC3-4239-9547-BCD3E53A620A}" destId="{C3081098-827B-4CDC-99AC-652F1EE3AA88}" srcOrd="0" destOrd="0" presId="urn:microsoft.com/office/officeart/2005/8/layout/orgChart1"/>
    <dgm:cxn modelId="{88738423-ECF2-A844-AD29-865DE7DF4C3B}" type="presParOf" srcId="{C3081098-827B-4CDC-99AC-652F1EE3AA88}" destId="{0468DE91-406F-42FC-A8DF-E829D9E75941}" srcOrd="0" destOrd="0" presId="urn:microsoft.com/office/officeart/2005/8/layout/orgChart1"/>
    <dgm:cxn modelId="{34364E1D-73D5-7443-9327-0B4E34EAB855}" type="presParOf" srcId="{C3081098-827B-4CDC-99AC-652F1EE3AA88}" destId="{F6513F18-6C01-458C-8DD7-B06D3D46770B}" srcOrd="1" destOrd="0" presId="urn:microsoft.com/office/officeart/2005/8/layout/orgChart1"/>
    <dgm:cxn modelId="{F27B13A0-5A92-8A43-8F2C-731EAFF4D928}" type="presParOf" srcId="{D58D8C44-DCC3-4239-9547-BCD3E53A620A}" destId="{C621F4AB-4115-4195-A0B9-BA90975D47AC}" srcOrd="1" destOrd="0" presId="urn:microsoft.com/office/officeart/2005/8/layout/orgChart1"/>
    <dgm:cxn modelId="{AE68F576-7DDB-FB41-AFD5-08CD67768963}" type="presParOf" srcId="{D58D8C44-DCC3-4239-9547-BCD3E53A620A}" destId="{EB3F5AD0-5CB1-4315-9D8E-5F9759E381FA}" srcOrd="2" destOrd="0" presId="urn:microsoft.com/office/officeart/2005/8/layout/orgChart1"/>
    <dgm:cxn modelId="{35F283ED-BCFB-6D44-A09B-064574D14511}" type="presParOf" srcId="{97E8E851-E92F-4CB3-8ED9-029C6BADD34D}" destId="{9FCF56B0-7380-4A9A-B41C-BAAE8CA128FB}" srcOrd="6" destOrd="0" presId="urn:microsoft.com/office/officeart/2005/8/layout/orgChart1"/>
    <dgm:cxn modelId="{18CAFB58-EFDD-964B-A308-90E9D112AC01}" type="presParOf" srcId="{97E8E851-E92F-4CB3-8ED9-029C6BADD34D}" destId="{1935C4D1-42AA-47F0-B5F2-A7BAA829B407}" srcOrd="7" destOrd="0" presId="urn:microsoft.com/office/officeart/2005/8/layout/orgChart1"/>
    <dgm:cxn modelId="{FE4E17EE-BF68-C948-A5E6-31DE47DC0ECA}" type="presParOf" srcId="{1935C4D1-42AA-47F0-B5F2-A7BAA829B407}" destId="{3E16FAEC-5FAF-4FB4-891A-1ED171F5DD95}" srcOrd="0" destOrd="0" presId="urn:microsoft.com/office/officeart/2005/8/layout/orgChart1"/>
    <dgm:cxn modelId="{6DEF3F2F-C7DF-A84F-95A6-4DD99766653F}" type="presParOf" srcId="{3E16FAEC-5FAF-4FB4-891A-1ED171F5DD95}" destId="{31D09E79-966C-4EC6-9256-723E5DE9E877}" srcOrd="0" destOrd="0" presId="urn:microsoft.com/office/officeart/2005/8/layout/orgChart1"/>
    <dgm:cxn modelId="{57CB9C4E-D051-0640-8B94-E8C5CB491153}" type="presParOf" srcId="{3E16FAEC-5FAF-4FB4-891A-1ED171F5DD95}" destId="{8DAF6DE9-47EF-46FF-83E2-902796054EEA}" srcOrd="1" destOrd="0" presId="urn:microsoft.com/office/officeart/2005/8/layout/orgChart1"/>
    <dgm:cxn modelId="{DF3404D4-9EA7-7941-B445-C8C78E22AFA8}" type="presParOf" srcId="{1935C4D1-42AA-47F0-B5F2-A7BAA829B407}" destId="{98374D9F-3FE7-4422-BF79-26ABC95E3DE2}" srcOrd="1" destOrd="0" presId="urn:microsoft.com/office/officeart/2005/8/layout/orgChart1"/>
    <dgm:cxn modelId="{30F44CFE-D1D5-2744-B3EC-87D728A688D3}" type="presParOf" srcId="{1935C4D1-42AA-47F0-B5F2-A7BAA829B407}" destId="{B113D5E5-9F17-4CB3-9BC9-F9E992C05152}" srcOrd="2" destOrd="0" presId="urn:microsoft.com/office/officeart/2005/8/layout/orgChart1"/>
    <dgm:cxn modelId="{AAB529F5-595B-CD45-A5BA-6C2BF879DF24}" type="presParOf" srcId="{5FA26452-4809-4336-956D-8D34F7BCC20D}" destId="{5B90EFB2-CA47-4AF4-A047-F5FAE35F8EFD}" srcOrd="2" destOrd="0" presId="urn:microsoft.com/office/officeart/2005/8/layout/orgChart1"/>
    <dgm:cxn modelId="{597DD933-9360-B847-94CD-C909E56616F3}" type="presParOf" srcId="{C02233C4-A4A1-47CB-B85C-5A367640FCC2}" destId="{E5D37E3D-38BF-4F16-9134-017FABBB73AC}" srcOrd="8" destOrd="0" presId="urn:microsoft.com/office/officeart/2005/8/layout/orgChart1"/>
    <dgm:cxn modelId="{5E789A57-647B-A44B-A8D1-3869596FDFD1}" type="presParOf" srcId="{C02233C4-A4A1-47CB-B85C-5A367640FCC2}" destId="{676340F6-FB7B-43AF-96AA-2C0C0525E706}" srcOrd="9" destOrd="0" presId="urn:microsoft.com/office/officeart/2005/8/layout/orgChart1"/>
    <dgm:cxn modelId="{312B214C-CD0A-8A44-845B-0CD13525D369}" type="presParOf" srcId="{676340F6-FB7B-43AF-96AA-2C0C0525E706}" destId="{9D3F0471-C3DF-4B42-B03B-06A0A180D4E5}" srcOrd="0" destOrd="0" presId="urn:microsoft.com/office/officeart/2005/8/layout/orgChart1"/>
    <dgm:cxn modelId="{62B82304-EE7B-1B45-9BD6-1E3D3B3B8B2C}" type="presParOf" srcId="{9D3F0471-C3DF-4B42-B03B-06A0A180D4E5}" destId="{64EAD0BC-DA2C-405D-BA40-A0E73FBC0B18}" srcOrd="0" destOrd="0" presId="urn:microsoft.com/office/officeart/2005/8/layout/orgChart1"/>
    <dgm:cxn modelId="{C787BE72-CD31-7E4C-9941-C617AB923D34}" type="presParOf" srcId="{9D3F0471-C3DF-4B42-B03B-06A0A180D4E5}" destId="{02245B70-D7BC-4239-841A-4B9977DDDE28}" srcOrd="1" destOrd="0" presId="urn:microsoft.com/office/officeart/2005/8/layout/orgChart1"/>
    <dgm:cxn modelId="{7790A1C7-2E19-4743-9993-CA3EAF048CF8}" type="presParOf" srcId="{676340F6-FB7B-43AF-96AA-2C0C0525E706}" destId="{737C4B30-A847-4CD0-BA43-CFAED52607E8}" srcOrd="1" destOrd="0" presId="urn:microsoft.com/office/officeart/2005/8/layout/orgChart1"/>
    <dgm:cxn modelId="{B89867BA-4038-464A-BC5A-EE5ECFA2B660}" type="presParOf" srcId="{737C4B30-A847-4CD0-BA43-CFAED52607E8}" destId="{73F9BD14-DC45-48BA-BA10-EACC3F499336}" srcOrd="0" destOrd="0" presId="urn:microsoft.com/office/officeart/2005/8/layout/orgChart1"/>
    <dgm:cxn modelId="{6C12DB25-085D-8D4D-A9B1-42AB0A85DBC9}" type="presParOf" srcId="{737C4B30-A847-4CD0-BA43-CFAED52607E8}" destId="{3A45398D-03D1-4B23-9599-AC584B12CB6B}" srcOrd="1" destOrd="0" presId="urn:microsoft.com/office/officeart/2005/8/layout/orgChart1"/>
    <dgm:cxn modelId="{4D34F171-2D3E-3E4F-AD0C-D578D4CBC710}" type="presParOf" srcId="{3A45398D-03D1-4B23-9599-AC584B12CB6B}" destId="{8AEA4AD0-0FCC-4B2F-81D5-176D75733DB8}" srcOrd="0" destOrd="0" presId="urn:microsoft.com/office/officeart/2005/8/layout/orgChart1"/>
    <dgm:cxn modelId="{33955A23-FEF1-824A-A1EA-4FD2632DE707}" type="presParOf" srcId="{8AEA4AD0-0FCC-4B2F-81D5-176D75733DB8}" destId="{66132EBE-F6C9-4C35-B554-75A0F932E385}" srcOrd="0" destOrd="0" presId="urn:microsoft.com/office/officeart/2005/8/layout/orgChart1"/>
    <dgm:cxn modelId="{C5B92E0A-7C8B-E04F-9ED8-CADE734502A1}" type="presParOf" srcId="{8AEA4AD0-0FCC-4B2F-81D5-176D75733DB8}" destId="{376C79F5-961A-4F67-99FF-38375FCF9CCD}" srcOrd="1" destOrd="0" presId="urn:microsoft.com/office/officeart/2005/8/layout/orgChart1"/>
    <dgm:cxn modelId="{BF1ED09D-E1AF-7F4D-A3A5-6ED10D7D03AF}" type="presParOf" srcId="{3A45398D-03D1-4B23-9599-AC584B12CB6B}" destId="{C7E47C0E-ACCE-4A2C-B899-513076E851B1}" srcOrd="1" destOrd="0" presId="urn:microsoft.com/office/officeart/2005/8/layout/orgChart1"/>
    <dgm:cxn modelId="{5175F5F3-073A-F648-9218-11577F0AAED6}" type="presParOf" srcId="{3A45398D-03D1-4B23-9599-AC584B12CB6B}" destId="{694CDC36-3306-4B68-8CA2-F5F2ED708ABC}" srcOrd="2" destOrd="0" presId="urn:microsoft.com/office/officeart/2005/8/layout/orgChart1"/>
    <dgm:cxn modelId="{891CEB7B-CB9B-3545-BF42-BA47482D0C1C}" type="presParOf" srcId="{737C4B30-A847-4CD0-BA43-CFAED52607E8}" destId="{91674B99-CCDE-4C8C-A777-1CFA0601A6A8}" srcOrd="2" destOrd="0" presId="urn:microsoft.com/office/officeart/2005/8/layout/orgChart1"/>
    <dgm:cxn modelId="{7B9D69AF-7C27-B549-B597-7F861950E799}" type="presParOf" srcId="{737C4B30-A847-4CD0-BA43-CFAED52607E8}" destId="{C464D55D-69B8-4E98-B48A-281F7C7D91D5}" srcOrd="3" destOrd="0" presId="urn:microsoft.com/office/officeart/2005/8/layout/orgChart1"/>
    <dgm:cxn modelId="{AB61CFC2-D527-2C4E-A09A-131AEFA7819C}" type="presParOf" srcId="{C464D55D-69B8-4E98-B48A-281F7C7D91D5}" destId="{279ECEA4-103D-40E5-BD8D-79B8CF0051E8}" srcOrd="0" destOrd="0" presId="urn:microsoft.com/office/officeart/2005/8/layout/orgChart1"/>
    <dgm:cxn modelId="{7C5EB23E-8F38-8647-940F-125AF74CC888}" type="presParOf" srcId="{279ECEA4-103D-40E5-BD8D-79B8CF0051E8}" destId="{685011DA-1FDA-4084-B7B3-3BFFE7533ECD}" srcOrd="0" destOrd="0" presId="urn:microsoft.com/office/officeart/2005/8/layout/orgChart1"/>
    <dgm:cxn modelId="{2A4C5794-342A-6B4B-8039-3A4435F6A06B}" type="presParOf" srcId="{279ECEA4-103D-40E5-BD8D-79B8CF0051E8}" destId="{F43574BA-CC60-436F-A63D-E9D525162FC4}" srcOrd="1" destOrd="0" presId="urn:microsoft.com/office/officeart/2005/8/layout/orgChart1"/>
    <dgm:cxn modelId="{42287C73-927C-754A-9C52-FEDCABDD52DB}" type="presParOf" srcId="{C464D55D-69B8-4E98-B48A-281F7C7D91D5}" destId="{3B23F592-843A-4A90-B433-3AA0A855C954}" srcOrd="1" destOrd="0" presId="urn:microsoft.com/office/officeart/2005/8/layout/orgChart1"/>
    <dgm:cxn modelId="{028D3288-A8DF-3E4D-AD3A-29389955C56D}" type="presParOf" srcId="{C464D55D-69B8-4E98-B48A-281F7C7D91D5}" destId="{D9FBEEA2-683E-4249-8635-196404DDD500}" srcOrd="2" destOrd="0" presId="urn:microsoft.com/office/officeart/2005/8/layout/orgChart1"/>
    <dgm:cxn modelId="{73A6F7EE-EEC0-E04C-91FD-8CB8A000ABBD}" type="presParOf" srcId="{737C4B30-A847-4CD0-BA43-CFAED52607E8}" destId="{89279126-16AF-4342-AD0F-4CE0A9902CA9}" srcOrd="4" destOrd="0" presId="urn:microsoft.com/office/officeart/2005/8/layout/orgChart1"/>
    <dgm:cxn modelId="{F6916447-77CD-1D4F-9478-B6B9551A877E}" type="presParOf" srcId="{737C4B30-A847-4CD0-BA43-CFAED52607E8}" destId="{85BDA2C6-0ACF-46DD-BF12-B4461C36D5FB}" srcOrd="5" destOrd="0" presId="urn:microsoft.com/office/officeart/2005/8/layout/orgChart1"/>
    <dgm:cxn modelId="{663F2F3E-DA25-6A41-AFB8-BF9EF1F03BDD}" type="presParOf" srcId="{85BDA2C6-0ACF-46DD-BF12-B4461C36D5FB}" destId="{670A2A94-7E06-476C-8765-B7CB1172691D}" srcOrd="0" destOrd="0" presId="urn:microsoft.com/office/officeart/2005/8/layout/orgChart1"/>
    <dgm:cxn modelId="{67125C31-E77B-7248-AFE8-B033E5CD2C12}" type="presParOf" srcId="{670A2A94-7E06-476C-8765-B7CB1172691D}" destId="{168CC6E5-7365-4985-A80C-8C0D2389CB1F}" srcOrd="0" destOrd="0" presId="urn:microsoft.com/office/officeart/2005/8/layout/orgChart1"/>
    <dgm:cxn modelId="{143B5390-2EC1-474D-AD92-3AC2762315F3}" type="presParOf" srcId="{670A2A94-7E06-476C-8765-B7CB1172691D}" destId="{471B2F54-6BDD-4E93-8DD7-3A23731DE79A}" srcOrd="1" destOrd="0" presId="urn:microsoft.com/office/officeart/2005/8/layout/orgChart1"/>
    <dgm:cxn modelId="{C7204763-9B14-2642-A414-CF26144B96E0}" type="presParOf" srcId="{85BDA2C6-0ACF-46DD-BF12-B4461C36D5FB}" destId="{2A7357E6-5C67-4BBE-BDE2-6FEFF3D3AED4}" srcOrd="1" destOrd="0" presId="urn:microsoft.com/office/officeart/2005/8/layout/orgChart1"/>
    <dgm:cxn modelId="{EF88DE42-5985-9743-9F97-867CBA6D768B}" type="presParOf" srcId="{85BDA2C6-0ACF-46DD-BF12-B4461C36D5FB}" destId="{BD4DB1C9-7531-4122-9EEE-BE0BC8689FC4}" srcOrd="2" destOrd="0" presId="urn:microsoft.com/office/officeart/2005/8/layout/orgChart1"/>
    <dgm:cxn modelId="{D0160A0C-4BF3-454E-87B0-27BD8A22E048}" type="presParOf" srcId="{676340F6-FB7B-43AF-96AA-2C0C0525E706}" destId="{A6D3801E-00E3-479E-8BD9-E7EDF23CB75A}" srcOrd="2" destOrd="0" presId="urn:microsoft.com/office/officeart/2005/8/layout/orgChart1"/>
    <dgm:cxn modelId="{B780C3F0-DBD7-3D4A-B897-985F5066517E}" type="presParOf" srcId="{A2228FA9-F471-49D9-A63F-BC783E7889D5}" destId="{62AE4656-B915-4FCC-9197-CE1C5BC6FCC2}" srcOrd="2" destOrd="0" presId="urn:microsoft.com/office/officeart/2005/8/layout/orgChart1"/>
    <dgm:cxn modelId="{CF76C0CB-0373-8449-BF7A-2200A4A72AA3}" type="presParOf" srcId="{71082764-1F4C-4CE5-9B6B-B497B800ED74}" destId="{E902293C-BF85-4461-9C62-3D48D1012423}" srcOrd="1" destOrd="0" presId="urn:microsoft.com/office/officeart/2005/8/layout/orgChart1"/>
    <dgm:cxn modelId="{A91F44CC-457E-5C49-832C-2CF8E76F6F93}" type="presParOf" srcId="{E902293C-BF85-4461-9C62-3D48D1012423}" destId="{BFB56533-771E-41DD-8988-93F780ED7F71}" srcOrd="0" destOrd="0" presId="urn:microsoft.com/office/officeart/2005/8/layout/orgChart1"/>
    <dgm:cxn modelId="{8C993EED-B3F9-DF40-B041-C03C1A4034A2}" type="presParOf" srcId="{BFB56533-771E-41DD-8988-93F780ED7F71}" destId="{5BAFD7CA-AC0F-4B7E-AD24-71B2AE592189}" srcOrd="0" destOrd="0" presId="urn:microsoft.com/office/officeart/2005/8/layout/orgChart1"/>
    <dgm:cxn modelId="{688073E6-4ABB-3C4A-8D2A-6FF881DF05A3}" type="presParOf" srcId="{BFB56533-771E-41DD-8988-93F780ED7F71}" destId="{83DCE7B9-3A59-4718-986B-59652A01D004}" srcOrd="1" destOrd="0" presId="urn:microsoft.com/office/officeart/2005/8/layout/orgChart1"/>
    <dgm:cxn modelId="{E2672356-D7C6-1F44-8201-E3F51B6AF611}" type="presParOf" srcId="{E902293C-BF85-4461-9C62-3D48D1012423}" destId="{6E85F541-EA8D-4912-A76F-F5F05EA904E1}" srcOrd="1" destOrd="0" presId="urn:microsoft.com/office/officeart/2005/8/layout/orgChart1"/>
    <dgm:cxn modelId="{93F11262-2C68-4644-ADAA-4B45C41FDC00}" type="presParOf" srcId="{E902293C-BF85-4461-9C62-3D48D1012423}" destId="{2CAC281F-8337-4BBF-A07B-9A4639450D14}" srcOrd="2" destOrd="0" presId="urn:microsoft.com/office/officeart/2005/8/layout/orgChart1"/>
    <dgm:cxn modelId="{63F9F072-F510-7C40-92B5-ADABD1BFE4E2}" type="presParOf" srcId="{71082764-1F4C-4CE5-9B6B-B497B800ED74}" destId="{9581CF16-CA46-4E4D-895B-0B0BFD8BA18B}" srcOrd="2" destOrd="0" presId="urn:microsoft.com/office/officeart/2005/8/layout/orgChart1"/>
    <dgm:cxn modelId="{60F21EB1-3983-714C-992C-0CFB5B594C85}" type="presParOf" srcId="{9581CF16-CA46-4E4D-895B-0B0BFD8BA18B}" destId="{B0DEF6F2-7AA1-470C-B75E-2DFADB5485F1}" srcOrd="0" destOrd="0" presId="urn:microsoft.com/office/officeart/2005/8/layout/orgChart1"/>
    <dgm:cxn modelId="{53093F79-11B6-224D-80A9-FE00692A9B72}" type="presParOf" srcId="{B0DEF6F2-7AA1-470C-B75E-2DFADB5485F1}" destId="{B49EE9CF-9EC1-45E3-8108-5B60E4486192}" srcOrd="0" destOrd="0" presId="urn:microsoft.com/office/officeart/2005/8/layout/orgChart1"/>
    <dgm:cxn modelId="{42251569-7E62-7640-BCFA-0E17339281BD}" type="presParOf" srcId="{B0DEF6F2-7AA1-470C-B75E-2DFADB5485F1}" destId="{CF7DF9D0-3BB5-400C-8ECC-A27E74A9960B}" srcOrd="1" destOrd="0" presId="urn:microsoft.com/office/officeart/2005/8/layout/orgChart1"/>
    <dgm:cxn modelId="{7226A9FE-B6FF-DF49-A242-BF33580A3194}" type="presParOf" srcId="{9581CF16-CA46-4E4D-895B-0B0BFD8BA18B}" destId="{18141E4A-F338-4B13-837C-0CF831FD5FE4}" srcOrd="1" destOrd="0" presId="urn:microsoft.com/office/officeart/2005/8/layout/orgChart1"/>
    <dgm:cxn modelId="{3E7B57A3-59D5-7846-BEE9-6ADFF39F88C4}" type="presParOf" srcId="{9581CF16-CA46-4E4D-895B-0B0BFD8BA18B}" destId="{3ED22506-26D9-44AB-BE77-46763216B20B}" srcOrd="2" destOrd="0" presId="urn:microsoft.com/office/officeart/2005/8/layout/orgChart1"/>
    <dgm:cxn modelId="{3FFD8E31-945C-3244-BE79-D768E427D84F}" type="presParOf" srcId="{71082764-1F4C-4CE5-9B6B-B497B800ED74}" destId="{6605F032-836F-4B91-823D-ED149E789E62}" srcOrd="3" destOrd="0" presId="urn:microsoft.com/office/officeart/2005/8/layout/orgChart1"/>
    <dgm:cxn modelId="{9E4E8F72-C323-6449-AFDA-66C0466B5204}" type="presParOf" srcId="{6605F032-836F-4B91-823D-ED149E789E62}" destId="{7684D813-87B0-4483-949F-F4C5E82D01CD}" srcOrd="0" destOrd="0" presId="urn:microsoft.com/office/officeart/2005/8/layout/orgChart1"/>
    <dgm:cxn modelId="{85F4EB28-6139-F24B-BFF1-A61F3D01B59E}" type="presParOf" srcId="{7684D813-87B0-4483-949F-F4C5E82D01CD}" destId="{1BA4D31B-5A18-480A-8DAE-FD4C08CF9DB1}" srcOrd="0" destOrd="0" presId="urn:microsoft.com/office/officeart/2005/8/layout/orgChart1"/>
    <dgm:cxn modelId="{61C522DB-E256-C04C-9849-396546BCAEDB}" type="presParOf" srcId="{7684D813-87B0-4483-949F-F4C5E82D01CD}" destId="{1B40A628-E56F-4790-8495-354AC3F9A65B}" srcOrd="1" destOrd="0" presId="urn:microsoft.com/office/officeart/2005/8/layout/orgChart1"/>
    <dgm:cxn modelId="{9090A5E5-4487-F445-96B5-A3EC8F561282}" type="presParOf" srcId="{6605F032-836F-4B91-823D-ED149E789E62}" destId="{B094C83D-82DE-4103-A061-DCE1D067CF22}" srcOrd="1" destOrd="0" presId="urn:microsoft.com/office/officeart/2005/8/layout/orgChart1"/>
    <dgm:cxn modelId="{0C3C5DA1-EF99-4441-A9C9-BE146E5CFD01}" type="presParOf" srcId="{6605F032-836F-4B91-823D-ED149E789E62}" destId="{40CF0912-B898-4C94-A21E-F6C4B491E00A}" srcOrd="2" destOrd="0" presId="urn:microsoft.com/office/officeart/2005/8/layout/orgChart1"/>
  </dgm:cxnLst>
  <dgm:bg>
    <a:effectLst/>
  </dgm:bg>
  <dgm:whole>
    <a:ln>
      <a:prstDash val="sysDash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E9E644C-FD13-4C8B-A962-62BA7B1EA80F}" type="doc">
      <dgm:prSet loTypeId="urn:microsoft.com/office/officeart/2005/8/layout/process4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5870164-8B7A-4315-B274-C2CB714D2CE7}">
      <dgm:prSet custT="1"/>
      <dgm:spPr/>
      <dgm:t>
        <a:bodyPr/>
        <a:lstStyle/>
        <a:p>
          <a:pPr rtl="0"/>
          <a:r>
            <a:rPr lang="en-US" sz="2400" dirty="0"/>
            <a:t>Promptly providing comments on any draft report</a:t>
          </a:r>
        </a:p>
      </dgm:t>
    </dgm:pt>
    <dgm:pt modelId="{5B28ED1E-42CC-4B29-B9E1-8EAE41B215FC}" type="parTrans" cxnId="{9E20D846-8082-43CC-9A15-60EA2D82486E}">
      <dgm:prSet/>
      <dgm:spPr/>
      <dgm:t>
        <a:bodyPr/>
        <a:lstStyle/>
        <a:p>
          <a:endParaRPr lang="en-US"/>
        </a:p>
      </dgm:t>
    </dgm:pt>
    <dgm:pt modelId="{7A7D3924-8D75-4300-AD60-875DA9B7495A}" type="sibTrans" cxnId="{9E20D846-8082-43CC-9A15-60EA2D82486E}">
      <dgm:prSet/>
      <dgm:spPr/>
      <dgm:t>
        <a:bodyPr/>
        <a:lstStyle/>
        <a:p>
          <a:endParaRPr lang="en-US"/>
        </a:p>
      </dgm:t>
    </dgm:pt>
    <dgm:pt modelId="{124AE3AD-F8E6-498D-929F-D5A128C90E54}">
      <dgm:prSet/>
      <dgm:spPr/>
      <dgm:t>
        <a:bodyPr/>
        <a:lstStyle/>
        <a:p>
          <a:pPr rtl="0"/>
          <a:r>
            <a:rPr lang="en-US" dirty="0"/>
            <a:t>If the Relying Institution elects to make its own additional report, providing a copy to the Reviewing IRB</a:t>
          </a:r>
        </a:p>
      </dgm:t>
    </dgm:pt>
    <dgm:pt modelId="{82105862-7947-4D7E-9E4C-839A35F9E98B}" type="parTrans" cxnId="{A95BED68-2F98-43F5-9CD0-49E7D63E1776}">
      <dgm:prSet/>
      <dgm:spPr/>
      <dgm:t>
        <a:bodyPr/>
        <a:lstStyle/>
        <a:p>
          <a:endParaRPr lang="en-US"/>
        </a:p>
      </dgm:t>
    </dgm:pt>
    <dgm:pt modelId="{E402CDFC-166C-4D69-8552-E4A3C74AAA47}" type="sibTrans" cxnId="{A95BED68-2F98-43F5-9CD0-49E7D63E1776}">
      <dgm:prSet/>
      <dgm:spPr/>
      <dgm:t>
        <a:bodyPr/>
        <a:lstStyle/>
        <a:p>
          <a:endParaRPr lang="en-US"/>
        </a:p>
      </dgm:t>
    </dgm:pt>
    <dgm:pt modelId="{E5C0D550-0E1E-4166-930B-694D7246AE00}">
      <dgm:prSet/>
      <dgm:spPr/>
      <dgm:t>
        <a:bodyPr/>
        <a:lstStyle/>
        <a:p>
          <a:pPr rtl="0"/>
          <a:r>
            <a:rPr lang="en-US" dirty="0"/>
            <a:t>Promptly notify the Reviewing IRB of communications received from regulatory agencies related to any reporting </a:t>
          </a:r>
        </a:p>
      </dgm:t>
    </dgm:pt>
    <dgm:pt modelId="{3FEEC6D7-A4EF-4A06-9F90-56A82C9A8EA2}" type="parTrans" cxnId="{7BED14B8-7957-4F0A-881B-973706182E4C}">
      <dgm:prSet/>
      <dgm:spPr/>
      <dgm:t>
        <a:bodyPr/>
        <a:lstStyle/>
        <a:p>
          <a:endParaRPr lang="en-US"/>
        </a:p>
      </dgm:t>
    </dgm:pt>
    <dgm:pt modelId="{7AD245CA-660F-4FDD-9146-E29EB19F15AC}" type="sibTrans" cxnId="{7BED14B8-7957-4F0A-881B-973706182E4C}">
      <dgm:prSet/>
      <dgm:spPr/>
      <dgm:t>
        <a:bodyPr/>
        <a:lstStyle/>
        <a:p>
          <a:endParaRPr lang="en-US"/>
        </a:p>
      </dgm:t>
    </dgm:pt>
    <dgm:pt modelId="{B46C5DCB-401E-4F9A-8C7A-A13F9A0AC3C5}" type="pres">
      <dgm:prSet presAssocID="{1E9E644C-FD13-4C8B-A962-62BA7B1EA80F}" presName="Name0" presStyleCnt="0">
        <dgm:presLayoutVars>
          <dgm:dir/>
          <dgm:animLvl val="lvl"/>
          <dgm:resizeHandles val="exact"/>
        </dgm:presLayoutVars>
      </dgm:prSet>
      <dgm:spPr/>
    </dgm:pt>
    <dgm:pt modelId="{04D1AF04-4AEF-48F7-AFD7-3CBA69FB79E7}" type="pres">
      <dgm:prSet presAssocID="{E5C0D550-0E1E-4166-930B-694D7246AE00}" presName="boxAndChildren" presStyleCnt="0"/>
      <dgm:spPr/>
    </dgm:pt>
    <dgm:pt modelId="{92905DEB-94C1-4CF6-985D-B7A5732E5C9F}" type="pres">
      <dgm:prSet presAssocID="{E5C0D550-0E1E-4166-930B-694D7246AE00}" presName="parentTextBox" presStyleLbl="node1" presStyleIdx="0" presStyleCnt="3"/>
      <dgm:spPr/>
    </dgm:pt>
    <dgm:pt modelId="{A3B08326-B546-43D5-9A58-13A7E79C2FF2}" type="pres">
      <dgm:prSet presAssocID="{E402CDFC-166C-4D69-8552-E4A3C74AAA47}" presName="sp" presStyleCnt="0"/>
      <dgm:spPr/>
    </dgm:pt>
    <dgm:pt modelId="{2700A103-1989-419C-950F-4774F38C19D1}" type="pres">
      <dgm:prSet presAssocID="{124AE3AD-F8E6-498D-929F-D5A128C90E54}" presName="arrowAndChildren" presStyleCnt="0"/>
      <dgm:spPr/>
    </dgm:pt>
    <dgm:pt modelId="{BEFD3FEF-F490-41B9-857F-9876982A4EF6}" type="pres">
      <dgm:prSet presAssocID="{124AE3AD-F8E6-498D-929F-D5A128C90E54}" presName="parentTextArrow" presStyleLbl="node1" presStyleIdx="1" presStyleCnt="3"/>
      <dgm:spPr/>
    </dgm:pt>
    <dgm:pt modelId="{F237FECD-818E-4727-9DA0-8A5A1EBD111E}" type="pres">
      <dgm:prSet presAssocID="{7A7D3924-8D75-4300-AD60-875DA9B7495A}" presName="sp" presStyleCnt="0"/>
      <dgm:spPr/>
    </dgm:pt>
    <dgm:pt modelId="{884B9364-C2A6-41CE-9660-A18C581919C6}" type="pres">
      <dgm:prSet presAssocID="{95870164-8B7A-4315-B274-C2CB714D2CE7}" presName="arrowAndChildren" presStyleCnt="0"/>
      <dgm:spPr/>
    </dgm:pt>
    <dgm:pt modelId="{CCC10FE0-51FD-4E3A-8ED0-7DD2765A74B0}" type="pres">
      <dgm:prSet presAssocID="{95870164-8B7A-4315-B274-C2CB714D2CE7}" presName="parentTextArrow" presStyleLbl="node1" presStyleIdx="2" presStyleCnt="3"/>
      <dgm:spPr/>
    </dgm:pt>
  </dgm:ptLst>
  <dgm:cxnLst>
    <dgm:cxn modelId="{E3E10220-A9BD-4152-911D-357AE894C32A}" type="presOf" srcId="{95870164-8B7A-4315-B274-C2CB714D2CE7}" destId="{CCC10FE0-51FD-4E3A-8ED0-7DD2765A74B0}" srcOrd="0" destOrd="0" presId="urn:microsoft.com/office/officeart/2005/8/layout/process4"/>
    <dgm:cxn modelId="{80C3122B-4C80-40E1-8D18-C6892593A91F}" type="presOf" srcId="{1E9E644C-FD13-4C8B-A962-62BA7B1EA80F}" destId="{B46C5DCB-401E-4F9A-8C7A-A13F9A0AC3C5}" srcOrd="0" destOrd="0" presId="urn:microsoft.com/office/officeart/2005/8/layout/process4"/>
    <dgm:cxn modelId="{9E20D846-8082-43CC-9A15-60EA2D82486E}" srcId="{1E9E644C-FD13-4C8B-A962-62BA7B1EA80F}" destId="{95870164-8B7A-4315-B274-C2CB714D2CE7}" srcOrd="0" destOrd="0" parTransId="{5B28ED1E-42CC-4B29-B9E1-8EAE41B215FC}" sibTransId="{7A7D3924-8D75-4300-AD60-875DA9B7495A}"/>
    <dgm:cxn modelId="{A1FECB4F-9CBF-4EB3-9ABA-DA7CAEA38677}" type="presOf" srcId="{124AE3AD-F8E6-498D-929F-D5A128C90E54}" destId="{BEFD3FEF-F490-41B9-857F-9876982A4EF6}" srcOrd="0" destOrd="0" presId="urn:microsoft.com/office/officeart/2005/8/layout/process4"/>
    <dgm:cxn modelId="{A95BED68-2F98-43F5-9CD0-49E7D63E1776}" srcId="{1E9E644C-FD13-4C8B-A962-62BA7B1EA80F}" destId="{124AE3AD-F8E6-498D-929F-D5A128C90E54}" srcOrd="1" destOrd="0" parTransId="{82105862-7947-4D7E-9E4C-839A35F9E98B}" sibTransId="{E402CDFC-166C-4D69-8552-E4A3C74AAA47}"/>
    <dgm:cxn modelId="{7BED14B8-7957-4F0A-881B-973706182E4C}" srcId="{1E9E644C-FD13-4C8B-A962-62BA7B1EA80F}" destId="{E5C0D550-0E1E-4166-930B-694D7246AE00}" srcOrd="2" destOrd="0" parTransId="{3FEEC6D7-A4EF-4A06-9F90-56A82C9A8EA2}" sibTransId="{7AD245CA-660F-4FDD-9146-E29EB19F15AC}"/>
    <dgm:cxn modelId="{B5011FBE-2F95-4AC8-AF1A-41854ADA91E3}" type="presOf" srcId="{E5C0D550-0E1E-4166-930B-694D7246AE00}" destId="{92905DEB-94C1-4CF6-985D-B7A5732E5C9F}" srcOrd="0" destOrd="0" presId="urn:microsoft.com/office/officeart/2005/8/layout/process4"/>
    <dgm:cxn modelId="{FC93D2F0-178E-463E-9C74-71F2F81C7A20}" type="presParOf" srcId="{B46C5DCB-401E-4F9A-8C7A-A13F9A0AC3C5}" destId="{04D1AF04-4AEF-48F7-AFD7-3CBA69FB79E7}" srcOrd="0" destOrd="0" presId="urn:microsoft.com/office/officeart/2005/8/layout/process4"/>
    <dgm:cxn modelId="{DE9EBD29-8373-4355-8F79-E90415D85429}" type="presParOf" srcId="{04D1AF04-4AEF-48F7-AFD7-3CBA69FB79E7}" destId="{92905DEB-94C1-4CF6-985D-B7A5732E5C9F}" srcOrd="0" destOrd="0" presId="urn:microsoft.com/office/officeart/2005/8/layout/process4"/>
    <dgm:cxn modelId="{508412EE-204D-4A68-ABB2-D9C0181109CE}" type="presParOf" srcId="{B46C5DCB-401E-4F9A-8C7A-A13F9A0AC3C5}" destId="{A3B08326-B546-43D5-9A58-13A7E79C2FF2}" srcOrd="1" destOrd="0" presId="urn:microsoft.com/office/officeart/2005/8/layout/process4"/>
    <dgm:cxn modelId="{658C9B2A-AF7E-421C-B5B7-072A50D759C6}" type="presParOf" srcId="{B46C5DCB-401E-4F9A-8C7A-A13F9A0AC3C5}" destId="{2700A103-1989-419C-950F-4774F38C19D1}" srcOrd="2" destOrd="0" presId="urn:microsoft.com/office/officeart/2005/8/layout/process4"/>
    <dgm:cxn modelId="{7D34192B-139A-4291-BF51-C42313C69542}" type="presParOf" srcId="{2700A103-1989-419C-950F-4774F38C19D1}" destId="{BEFD3FEF-F490-41B9-857F-9876982A4EF6}" srcOrd="0" destOrd="0" presId="urn:microsoft.com/office/officeart/2005/8/layout/process4"/>
    <dgm:cxn modelId="{5CCEC805-303A-4FDC-B060-C1AEA2ADDBEC}" type="presParOf" srcId="{B46C5DCB-401E-4F9A-8C7A-A13F9A0AC3C5}" destId="{F237FECD-818E-4727-9DA0-8A5A1EBD111E}" srcOrd="3" destOrd="0" presId="urn:microsoft.com/office/officeart/2005/8/layout/process4"/>
    <dgm:cxn modelId="{9623FEF0-9836-4B46-80D1-F7ED7FB8AE02}" type="presParOf" srcId="{B46C5DCB-401E-4F9A-8C7A-A13F9A0AC3C5}" destId="{884B9364-C2A6-41CE-9660-A18C581919C6}" srcOrd="4" destOrd="0" presId="urn:microsoft.com/office/officeart/2005/8/layout/process4"/>
    <dgm:cxn modelId="{E186D323-160E-40FE-9423-18053E3C760C}" type="presParOf" srcId="{884B9364-C2A6-41CE-9660-A18C581919C6}" destId="{CCC10FE0-51FD-4E3A-8ED0-7DD2765A74B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7DAD5E4-3EB3-4C5C-B246-9D0F3233853B}" type="doc">
      <dgm:prSet loTypeId="urn:microsoft.com/office/officeart/2005/8/layout/hList9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553CDDA8-C887-4F09-9DA7-8A4A7E25598F}">
      <dgm:prSet custT="1"/>
      <dgm:spPr>
        <a:solidFill>
          <a:srgbClr val="00A3AD"/>
        </a:solidFill>
      </dgm:spPr>
      <dgm:t>
        <a:bodyPr/>
        <a:lstStyle/>
        <a:p>
          <a:pPr rtl="0"/>
          <a:r>
            <a:rPr lang="en-US" sz="2400" dirty="0"/>
            <a:t>The Relying Institution should have </a:t>
          </a:r>
        </a:p>
      </dgm:t>
    </dgm:pt>
    <dgm:pt modelId="{74F90C09-1FE8-4B07-BC05-C8B9113568B8}" type="parTrans" cxnId="{FDB1569E-1184-41F5-BE24-B43FF2A25CA0}">
      <dgm:prSet/>
      <dgm:spPr/>
      <dgm:t>
        <a:bodyPr/>
        <a:lstStyle/>
        <a:p>
          <a:endParaRPr lang="en-US"/>
        </a:p>
      </dgm:t>
    </dgm:pt>
    <dgm:pt modelId="{B8D2EB6E-21F0-458A-83F0-320C668476BF}" type="sibTrans" cxnId="{FDB1569E-1184-41F5-BE24-B43FF2A25CA0}">
      <dgm:prSet/>
      <dgm:spPr/>
      <dgm:t>
        <a:bodyPr/>
        <a:lstStyle/>
        <a:p>
          <a:endParaRPr lang="en-US"/>
        </a:p>
      </dgm:t>
    </dgm:pt>
    <dgm:pt modelId="{4468F65C-16EA-4EC8-A7FF-008FB74515F3}">
      <dgm:prSet custT="1"/>
      <dgm:spPr>
        <a:solidFill>
          <a:schemeClr val="tx2">
            <a:alpha val="90000"/>
          </a:schemeClr>
        </a:solidFill>
      </dgm:spPr>
      <dgm:t>
        <a:bodyPr/>
        <a:lstStyle/>
        <a:p>
          <a:pPr rtl="0"/>
          <a:r>
            <a:rPr lang="en-US" sz="1800" dirty="0">
              <a:solidFill>
                <a:schemeClr val="bg1"/>
              </a:solidFill>
            </a:rPr>
            <a:t>an institutional mechanism by which complaints about the research can be made by local participants or others to a local contact</a:t>
          </a:r>
        </a:p>
      </dgm:t>
    </dgm:pt>
    <dgm:pt modelId="{48A7A6CF-76A9-420F-BF87-888DD4204C7E}" type="parTrans" cxnId="{65746A4A-39D1-427A-AF13-5A5F6D4DA7DE}">
      <dgm:prSet/>
      <dgm:spPr/>
      <dgm:t>
        <a:bodyPr/>
        <a:lstStyle/>
        <a:p>
          <a:endParaRPr lang="en-US"/>
        </a:p>
      </dgm:t>
    </dgm:pt>
    <dgm:pt modelId="{88C6CDAB-FB3B-4BD0-8230-B0B3A89A0BC3}" type="sibTrans" cxnId="{65746A4A-39D1-427A-AF13-5A5F6D4DA7DE}">
      <dgm:prSet/>
      <dgm:spPr/>
      <dgm:t>
        <a:bodyPr/>
        <a:lstStyle/>
        <a:p>
          <a:endParaRPr lang="en-US"/>
        </a:p>
      </dgm:t>
    </dgm:pt>
    <dgm:pt modelId="{1A53DDA7-FB39-4575-B2CA-C88120CF3C59}" type="pres">
      <dgm:prSet presAssocID="{17DAD5E4-3EB3-4C5C-B246-9D0F3233853B}" presName="list" presStyleCnt="0">
        <dgm:presLayoutVars>
          <dgm:dir/>
          <dgm:animLvl val="lvl"/>
        </dgm:presLayoutVars>
      </dgm:prSet>
      <dgm:spPr/>
    </dgm:pt>
    <dgm:pt modelId="{E6DE09E9-C038-4754-935B-9B98184000E0}" type="pres">
      <dgm:prSet presAssocID="{553CDDA8-C887-4F09-9DA7-8A4A7E25598F}" presName="posSpace" presStyleCnt="0"/>
      <dgm:spPr/>
    </dgm:pt>
    <dgm:pt modelId="{2B4015D0-641C-4A8A-9603-536EC668EBD1}" type="pres">
      <dgm:prSet presAssocID="{553CDDA8-C887-4F09-9DA7-8A4A7E25598F}" presName="vertFlow" presStyleCnt="0"/>
      <dgm:spPr/>
    </dgm:pt>
    <dgm:pt modelId="{AB015715-76C0-4522-B3D0-419A4DAAA2C9}" type="pres">
      <dgm:prSet presAssocID="{553CDDA8-C887-4F09-9DA7-8A4A7E25598F}" presName="topSpace" presStyleCnt="0"/>
      <dgm:spPr/>
    </dgm:pt>
    <dgm:pt modelId="{1147CF2F-7459-4927-B7D1-E3FAD910759C}" type="pres">
      <dgm:prSet presAssocID="{553CDDA8-C887-4F09-9DA7-8A4A7E25598F}" presName="firstComp" presStyleCnt="0"/>
      <dgm:spPr/>
    </dgm:pt>
    <dgm:pt modelId="{52304447-87CD-4161-8743-6FA74A37E6B8}" type="pres">
      <dgm:prSet presAssocID="{553CDDA8-C887-4F09-9DA7-8A4A7E25598F}" presName="firstChild" presStyleLbl="bgAccFollowNode1" presStyleIdx="0" presStyleCnt="1"/>
      <dgm:spPr/>
    </dgm:pt>
    <dgm:pt modelId="{B085983C-548E-45E2-A885-B1F77C7A4031}" type="pres">
      <dgm:prSet presAssocID="{553CDDA8-C887-4F09-9DA7-8A4A7E25598F}" presName="firstChildTx" presStyleLbl="bgAccFollowNode1" presStyleIdx="0" presStyleCnt="1">
        <dgm:presLayoutVars>
          <dgm:bulletEnabled val="1"/>
        </dgm:presLayoutVars>
      </dgm:prSet>
      <dgm:spPr/>
    </dgm:pt>
    <dgm:pt modelId="{FDBC4C04-4E04-44E5-88E6-03517319480D}" type="pres">
      <dgm:prSet presAssocID="{553CDDA8-C887-4F09-9DA7-8A4A7E25598F}" presName="negSpace" presStyleCnt="0"/>
      <dgm:spPr/>
    </dgm:pt>
    <dgm:pt modelId="{D612C72C-7A6E-46E9-8993-F0B4442A8D37}" type="pres">
      <dgm:prSet presAssocID="{553CDDA8-C887-4F09-9DA7-8A4A7E25598F}" presName="circle" presStyleLbl="node1" presStyleIdx="0" presStyleCnt="1"/>
      <dgm:spPr/>
    </dgm:pt>
  </dgm:ptLst>
  <dgm:cxnLst>
    <dgm:cxn modelId="{249EC714-0B4F-4C3C-A515-B8B19DA36330}" type="presOf" srcId="{4468F65C-16EA-4EC8-A7FF-008FB74515F3}" destId="{B085983C-548E-45E2-A885-B1F77C7A4031}" srcOrd="1" destOrd="0" presId="urn:microsoft.com/office/officeart/2005/8/layout/hList9"/>
    <dgm:cxn modelId="{65746A4A-39D1-427A-AF13-5A5F6D4DA7DE}" srcId="{553CDDA8-C887-4F09-9DA7-8A4A7E25598F}" destId="{4468F65C-16EA-4EC8-A7FF-008FB74515F3}" srcOrd="0" destOrd="0" parTransId="{48A7A6CF-76A9-420F-BF87-888DD4204C7E}" sibTransId="{88C6CDAB-FB3B-4BD0-8230-B0B3A89A0BC3}"/>
    <dgm:cxn modelId="{0518A55A-43FE-4E42-AF74-BDB175977E76}" type="presOf" srcId="{4468F65C-16EA-4EC8-A7FF-008FB74515F3}" destId="{52304447-87CD-4161-8743-6FA74A37E6B8}" srcOrd="0" destOrd="0" presId="urn:microsoft.com/office/officeart/2005/8/layout/hList9"/>
    <dgm:cxn modelId="{286A6188-DF9B-4A8D-BAA7-AD2A916CF969}" type="presOf" srcId="{553CDDA8-C887-4F09-9DA7-8A4A7E25598F}" destId="{D612C72C-7A6E-46E9-8993-F0B4442A8D37}" srcOrd="0" destOrd="0" presId="urn:microsoft.com/office/officeart/2005/8/layout/hList9"/>
    <dgm:cxn modelId="{FDB1569E-1184-41F5-BE24-B43FF2A25CA0}" srcId="{17DAD5E4-3EB3-4C5C-B246-9D0F3233853B}" destId="{553CDDA8-C887-4F09-9DA7-8A4A7E25598F}" srcOrd="0" destOrd="0" parTransId="{74F90C09-1FE8-4B07-BC05-C8B9113568B8}" sibTransId="{B8D2EB6E-21F0-458A-83F0-320C668476BF}"/>
    <dgm:cxn modelId="{E595BAFD-B790-4E5F-BD80-B0AE3C6F51F0}" type="presOf" srcId="{17DAD5E4-3EB3-4C5C-B246-9D0F3233853B}" destId="{1A53DDA7-FB39-4575-B2CA-C88120CF3C59}" srcOrd="0" destOrd="0" presId="urn:microsoft.com/office/officeart/2005/8/layout/hList9"/>
    <dgm:cxn modelId="{07293EF7-FE42-4EED-97E8-C7FE9578D069}" type="presParOf" srcId="{1A53DDA7-FB39-4575-B2CA-C88120CF3C59}" destId="{E6DE09E9-C038-4754-935B-9B98184000E0}" srcOrd="0" destOrd="0" presId="urn:microsoft.com/office/officeart/2005/8/layout/hList9"/>
    <dgm:cxn modelId="{FD4A9D21-8F4D-4C78-8429-78F76C77E8CF}" type="presParOf" srcId="{1A53DDA7-FB39-4575-B2CA-C88120CF3C59}" destId="{2B4015D0-641C-4A8A-9603-536EC668EBD1}" srcOrd="1" destOrd="0" presId="urn:microsoft.com/office/officeart/2005/8/layout/hList9"/>
    <dgm:cxn modelId="{37D88826-618F-43E0-AAA4-79E6457FFB96}" type="presParOf" srcId="{2B4015D0-641C-4A8A-9603-536EC668EBD1}" destId="{AB015715-76C0-4522-B3D0-419A4DAAA2C9}" srcOrd="0" destOrd="0" presId="urn:microsoft.com/office/officeart/2005/8/layout/hList9"/>
    <dgm:cxn modelId="{C07CD293-915F-4215-A361-C79E5E0B8354}" type="presParOf" srcId="{2B4015D0-641C-4A8A-9603-536EC668EBD1}" destId="{1147CF2F-7459-4927-B7D1-E3FAD910759C}" srcOrd="1" destOrd="0" presId="urn:microsoft.com/office/officeart/2005/8/layout/hList9"/>
    <dgm:cxn modelId="{F2AC9026-8ABF-4963-83D9-E3B888C3E0C7}" type="presParOf" srcId="{1147CF2F-7459-4927-B7D1-E3FAD910759C}" destId="{52304447-87CD-4161-8743-6FA74A37E6B8}" srcOrd="0" destOrd="0" presId="urn:microsoft.com/office/officeart/2005/8/layout/hList9"/>
    <dgm:cxn modelId="{693C9373-4D0C-4C01-B414-12A4C81EBC60}" type="presParOf" srcId="{1147CF2F-7459-4927-B7D1-E3FAD910759C}" destId="{B085983C-548E-45E2-A885-B1F77C7A4031}" srcOrd="1" destOrd="0" presId="urn:microsoft.com/office/officeart/2005/8/layout/hList9"/>
    <dgm:cxn modelId="{5FC28350-BD2C-44AE-B45C-590BAEF36814}" type="presParOf" srcId="{1A53DDA7-FB39-4575-B2CA-C88120CF3C59}" destId="{FDBC4C04-4E04-44E5-88E6-03517319480D}" srcOrd="2" destOrd="0" presId="urn:microsoft.com/office/officeart/2005/8/layout/hList9"/>
    <dgm:cxn modelId="{AE0F6AFF-0199-4263-A71D-61FC657E6EA7}" type="presParOf" srcId="{1A53DDA7-FB39-4575-B2CA-C88120CF3C59}" destId="{D612C72C-7A6E-46E9-8993-F0B4442A8D37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BF540E-8D30-8B4B-9D8B-E8C4E60C17F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188B900-3CA1-754E-A8C4-121BBB6EE450}">
      <dgm:prSet/>
      <dgm:spPr/>
      <dgm:t>
        <a:bodyPr/>
        <a:lstStyle/>
        <a:p>
          <a:r>
            <a:rPr lang="en-US"/>
            <a:t>TODAY - </a:t>
          </a:r>
          <a:r>
            <a:rPr lang="en-US" b="1" i="0" dirty="0"/>
            <a:t>Operationalizing an HRPP under Single IRB: What's Different, What's the Same, and the Known Unknowns</a:t>
          </a:r>
          <a:endParaRPr lang="en-US" dirty="0"/>
        </a:p>
      </dgm:t>
    </dgm:pt>
    <dgm:pt modelId="{82F6D957-B08D-1240-A6B4-7E6AE9C678FB}" type="parTrans" cxnId="{067A5BE4-887C-0B4F-9312-4C72C363B4AD}">
      <dgm:prSet/>
      <dgm:spPr/>
      <dgm:t>
        <a:bodyPr/>
        <a:lstStyle/>
        <a:p>
          <a:endParaRPr lang="en-US"/>
        </a:p>
      </dgm:t>
    </dgm:pt>
    <dgm:pt modelId="{90DD7A30-3359-7A45-983E-27214B2C0B80}" type="sibTrans" cxnId="{067A5BE4-887C-0B4F-9312-4C72C363B4AD}">
      <dgm:prSet/>
      <dgm:spPr/>
      <dgm:t>
        <a:bodyPr/>
        <a:lstStyle/>
        <a:p>
          <a:endParaRPr lang="en-US"/>
        </a:p>
      </dgm:t>
    </dgm:pt>
    <dgm:pt modelId="{1E81CD5D-38F9-6840-8812-5BF15D3912C9}">
      <dgm:prSet/>
      <dgm:spPr/>
      <dgm:t>
        <a:bodyPr/>
        <a:lstStyle/>
        <a:p>
          <a:r>
            <a:rPr lang="en-US" b="0" i="0"/>
            <a:t>DECEMBER: Managing </a:t>
          </a:r>
          <a:r>
            <a:rPr lang="en-US" b="0" i="0" dirty="0"/>
            <a:t>Reliance with the SMART IRB Online Reliance System - What's New &amp; Tips from the Experts</a:t>
          </a:r>
          <a:endParaRPr lang="en-US" dirty="0"/>
        </a:p>
      </dgm:t>
    </dgm:pt>
    <dgm:pt modelId="{0BF838B7-6119-914C-A198-F31324CFD403}" type="parTrans" cxnId="{56547864-2686-4440-9C7B-82F3630B6218}">
      <dgm:prSet/>
      <dgm:spPr/>
      <dgm:t>
        <a:bodyPr/>
        <a:lstStyle/>
        <a:p>
          <a:endParaRPr lang="en-US"/>
        </a:p>
      </dgm:t>
    </dgm:pt>
    <dgm:pt modelId="{3A3435DE-9571-614C-BA09-EE0E002AB13F}" type="sibTrans" cxnId="{56547864-2686-4440-9C7B-82F3630B6218}">
      <dgm:prSet/>
      <dgm:spPr/>
      <dgm:t>
        <a:bodyPr/>
        <a:lstStyle/>
        <a:p>
          <a:endParaRPr lang="en-US"/>
        </a:p>
      </dgm:t>
    </dgm:pt>
    <dgm:pt modelId="{2BC41242-A224-5544-904F-0C9DCC7E652D}">
      <dgm:prSet/>
      <dgm:spPr/>
      <dgm:t>
        <a:bodyPr/>
        <a:lstStyle/>
        <a:p>
          <a:r>
            <a:rPr lang="en-US" dirty="0"/>
            <a:t>Review of Personnel Changes: recommendations from the SMART IRB Harmonization Steering Committee </a:t>
          </a:r>
        </a:p>
      </dgm:t>
    </dgm:pt>
    <dgm:pt modelId="{99EB9C1C-0001-684C-98DA-375DB9B401BD}" type="parTrans" cxnId="{0EAED6A4-B157-3444-B62A-28967BEDDBCD}">
      <dgm:prSet/>
      <dgm:spPr/>
      <dgm:t>
        <a:bodyPr/>
        <a:lstStyle/>
        <a:p>
          <a:endParaRPr lang="en-US"/>
        </a:p>
      </dgm:t>
    </dgm:pt>
    <dgm:pt modelId="{EB8BE06E-C4BF-D14F-8D89-BCF2051BD9E0}" type="sibTrans" cxnId="{0EAED6A4-B157-3444-B62A-28967BEDDBCD}">
      <dgm:prSet/>
      <dgm:spPr/>
      <dgm:t>
        <a:bodyPr/>
        <a:lstStyle/>
        <a:p>
          <a:endParaRPr lang="en-US"/>
        </a:p>
      </dgm:t>
    </dgm:pt>
    <dgm:pt modelId="{AA52A2EF-803C-644E-9F63-30A0DFEFB240}">
      <dgm:prSet/>
      <dgm:spPr/>
      <dgm:t>
        <a:bodyPr/>
        <a:lstStyle/>
        <a:p>
          <a:r>
            <a:rPr lang="en-US" dirty="0"/>
            <a:t>Single IRB Resources for Researchers </a:t>
          </a:r>
        </a:p>
      </dgm:t>
    </dgm:pt>
    <dgm:pt modelId="{D41D13BA-18B0-2F47-A4CD-E83E8499D5FA}" type="parTrans" cxnId="{05D0C8C5-6C37-3249-A0D5-90F16718A160}">
      <dgm:prSet/>
      <dgm:spPr/>
      <dgm:t>
        <a:bodyPr/>
        <a:lstStyle/>
        <a:p>
          <a:endParaRPr lang="en-US"/>
        </a:p>
      </dgm:t>
    </dgm:pt>
    <dgm:pt modelId="{5EAECE05-DCBB-8749-BE81-3C74E1D3527F}" type="sibTrans" cxnId="{05D0C8C5-6C37-3249-A0D5-90F16718A160}">
      <dgm:prSet/>
      <dgm:spPr/>
      <dgm:t>
        <a:bodyPr/>
        <a:lstStyle/>
        <a:p>
          <a:endParaRPr lang="en-US"/>
        </a:p>
      </dgm:t>
    </dgm:pt>
    <dgm:pt modelId="{9F42DADC-2D8B-D642-BB70-7809304C8488}" type="pres">
      <dgm:prSet presAssocID="{B4BF540E-8D30-8B4B-9D8B-E8C4E60C17F6}" presName="Name0" presStyleCnt="0">
        <dgm:presLayoutVars>
          <dgm:chMax val="7"/>
          <dgm:chPref val="7"/>
          <dgm:dir/>
        </dgm:presLayoutVars>
      </dgm:prSet>
      <dgm:spPr/>
    </dgm:pt>
    <dgm:pt modelId="{A2F8631D-3D76-EA45-A92A-3117EBDE0E95}" type="pres">
      <dgm:prSet presAssocID="{B4BF540E-8D30-8B4B-9D8B-E8C4E60C17F6}" presName="Name1" presStyleCnt="0"/>
      <dgm:spPr/>
    </dgm:pt>
    <dgm:pt modelId="{FA76AE1D-A122-2349-81D2-6C33FEFF6EB7}" type="pres">
      <dgm:prSet presAssocID="{B4BF540E-8D30-8B4B-9D8B-E8C4E60C17F6}" presName="cycle" presStyleCnt="0"/>
      <dgm:spPr/>
    </dgm:pt>
    <dgm:pt modelId="{A5432413-5E7E-7540-98AD-AEC137789B1B}" type="pres">
      <dgm:prSet presAssocID="{B4BF540E-8D30-8B4B-9D8B-E8C4E60C17F6}" presName="srcNode" presStyleLbl="node1" presStyleIdx="0" presStyleCnt="4"/>
      <dgm:spPr/>
    </dgm:pt>
    <dgm:pt modelId="{1EA0E4C5-4A3D-D64C-9C3A-B248C9C4525F}" type="pres">
      <dgm:prSet presAssocID="{B4BF540E-8D30-8B4B-9D8B-E8C4E60C17F6}" presName="conn" presStyleLbl="parChTrans1D2" presStyleIdx="0" presStyleCnt="1"/>
      <dgm:spPr/>
    </dgm:pt>
    <dgm:pt modelId="{240640D3-4774-8148-AAFE-6E861BA5F113}" type="pres">
      <dgm:prSet presAssocID="{B4BF540E-8D30-8B4B-9D8B-E8C4E60C17F6}" presName="extraNode" presStyleLbl="node1" presStyleIdx="0" presStyleCnt="4"/>
      <dgm:spPr/>
    </dgm:pt>
    <dgm:pt modelId="{012BF29B-EFF8-254A-AEEF-97FBD50869FB}" type="pres">
      <dgm:prSet presAssocID="{B4BF540E-8D30-8B4B-9D8B-E8C4E60C17F6}" presName="dstNode" presStyleLbl="node1" presStyleIdx="0" presStyleCnt="4"/>
      <dgm:spPr/>
    </dgm:pt>
    <dgm:pt modelId="{B808E2C8-9D27-423F-8B71-1F6F34C9EF6D}" type="pres">
      <dgm:prSet presAssocID="{0188B900-3CA1-754E-A8C4-121BBB6EE450}" presName="text_1" presStyleLbl="node1" presStyleIdx="0" presStyleCnt="4">
        <dgm:presLayoutVars>
          <dgm:bulletEnabled val="1"/>
        </dgm:presLayoutVars>
      </dgm:prSet>
      <dgm:spPr/>
    </dgm:pt>
    <dgm:pt modelId="{B0747EB4-176B-40AC-9350-8BC65A3FA09E}" type="pres">
      <dgm:prSet presAssocID="{0188B900-3CA1-754E-A8C4-121BBB6EE450}" presName="accent_1" presStyleCnt="0"/>
      <dgm:spPr/>
    </dgm:pt>
    <dgm:pt modelId="{EEB629CD-E872-3F47-9C16-6171F5DF25B9}" type="pres">
      <dgm:prSet presAssocID="{0188B900-3CA1-754E-A8C4-121BBB6EE450}" presName="accentRepeatNode" presStyleLbl="solidFgAcc1" presStyleIdx="0" presStyleCnt="4"/>
      <dgm:spPr/>
    </dgm:pt>
    <dgm:pt modelId="{944C5D99-CA53-4D49-8AE4-A6658FAD9BBF}" type="pres">
      <dgm:prSet presAssocID="{1E81CD5D-38F9-6840-8812-5BF15D3912C9}" presName="text_2" presStyleLbl="node1" presStyleIdx="1" presStyleCnt="4">
        <dgm:presLayoutVars>
          <dgm:bulletEnabled val="1"/>
        </dgm:presLayoutVars>
      </dgm:prSet>
      <dgm:spPr/>
    </dgm:pt>
    <dgm:pt modelId="{5FE98C78-49AD-4F3F-B87F-573D1B3C91FD}" type="pres">
      <dgm:prSet presAssocID="{1E81CD5D-38F9-6840-8812-5BF15D3912C9}" presName="accent_2" presStyleCnt="0"/>
      <dgm:spPr/>
    </dgm:pt>
    <dgm:pt modelId="{36DBE121-1C9D-E144-86C2-6DD5DB29EFD1}" type="pres">
      <dgm:prSet presAssocID="{1E81CD5D-38F9-6840-8812-5BF15D3912C9}" presName="accentRepeatNode" presStyleLbl="solidFgAcc1" presStyleIdx="1" presStyleCnt="4"/>
      <dgm:spPr/>
    </dgm:pt>
    <dgm:pt modelId="{AAC934CF-3EF8-4171-81C1-424FD8F73D91}" type="pres">
      <dgm:prSet presAssocID="{2BC41242-A224-5544-904F-0C9DCC7E652D}" presName="text_3" presStyleLbl="node1" presStyleIdx="2" presStyleCnt="4">
        <dgm:presLayoutVars>
          <dgm:bulletEnabled val="1"/>
        </dgm:presLayoutVars>
      </dgm:prSet>
      <dgm:spPr/>
    </dgm:pt>
    <dgm:pt modelId="{07D8067A-7768-48B7-A8EF-26D9ED171D4F}" type="pres">
      <dgm:prSet presAssocID="{2BC41242-A224-5544-904F-0C9DCC7E652D}" presName="accent_3" presStyleCnt="0"/>
      <dgm:spPr/>
    </dgm:pt>
    <dgm:pt modelId="{93F95E13-7FC4-4145-B3AC-20B6996BCCFB}" type="pres">
      <dgm:prSet presAssocID="{2BC41242-A224-5544-904F-0C9DCC7E652D}" presName="accentRepeatNode" presStyleLbl="solidFgAcc1" presStyleIdx="2" presStyleCnt="4"/>
      <dgm:spPr/>
    </dgm:pt>
    <dgm:pt modelId="{63A8FE16-9867-4C48-9937-33F2F78B5EDF}" type="pres">
      <dgm:prSet presAssocID="{AA52A2EF-803C-644E-9F63-30A0DFEFB240}" presName="text_4" presStyleLbl="node1" presStyleIdx="3" presStyleCnt="4">
        <dgm:presLayoutVars>
          <dgm:bulletEnabled val="1"/>
        </dgm:presLayoutVars>
      </dgm:prSet>
      <dgm:spPr/>
    </dgm:pt>
    <dgm:pt modelId="{3E80B100-B811-4D59-9FBD-4EDE6062B8E4}" type="pres">
      <dgm:prSet presAssocID="{AA52A2EF-803C-644E-9F63-30A0DFEFB240}" presName="accent_4" presStyleCnt="0"/>
      <dgm:spPr/>
    </dgm:pt>
    <dgm:pt modelId="{7CE8F9B0-6D2D-464B-9136-61AAB5891532}" type="pres">
      <dgm:prSet presAssocID="{AA52A2EF-803C-644E-9F63-30A0DFEFB240}" presName="accentRepeatNode" presStyleLbl="solidFgAcc1" presStyleIdx="3" presStyleCnt="4"/>
      <dgm:spPr/>
    </dgm:pt>
  </dgm:ptLst>
  <dgm:cxnLst>
    <dgm:cxn modelId="{51D8FF22-DE1E-4B42-8FAF-299BEBBC04E6}" type="presOf" srcId="{0188B900-3CA1-754E-A8C4-121BBB6EE450}" destId="{B808E2C8-9D27-423F-8B71-1F6F34C9EF6D}" srcOrd="0" destOrd="0" presId="urn:microsoft.com/office/officeart/2008/layout/VerticalCurvedList"/>
    <dgm:cxn modelId="{37473232-C2C2-EF42-B274-B267E3DA25E7}" type="presOf" srcId="{B4BF540E-8D30-8B4B-9D8B-E8C4E60C17F6}" destId="{9F42DADC-2D8B-D642-BB70-7809304C8488}" srcOrd="0" destOrd="0" presId="urn:microsoft.com/office/officeart/2008/layout/VerticalCurvedList"/>
    <dgm:cxn modelId="{894F853E-1999-4C00-8A0D-92B42E3E6437}" type="presOf" srcId="{90DD7A30-3359-7A45-983E-27214B2C0B80}" destId="{1EA0E4C5-4A3D-D64C-9C3A-B248C9C4525F}" srcOrd="0" destOrd="0" presId="urn:microsoft.com/office/officeart/2008/layout/VerticalCurvedList"/>
    <dgm:cxn modelId="{E5E98845-A471-42F6-9C66-49F36DE3A612}" type="presOf" srcId="{AA52A2EF-803C-644E-9F63-30A0DFEFB240}" destId="{63A8FE16-9867-4C48-9937-33F2F78B5EDF}" srcOrd="0" destOrd="0" presId="urn:microsoft.com/office/officeart/2008/layout/VerticalCurvedList"/>
    <dgm:cxn modelId="{C997505F-513C-4933-B75C-5759B2BC09D0}" type="presOf" srcId="{2BC41242-A224-5544-904F-0C9DCC7E652D}" destId="{AAC934CF-3EF8-4171-81C1-424FD8F73D91}" srcOrd="0" destOrd="0" presId="urn:microsoft.com/office/officeart/2008/layout/VerticalCurvedList"/>
    <dgm:cxn modelId="{56547864-2686-4440-9C7B-82F3630B6218}" srcId="{B4BF540E-8D30-8B4B-9D8B-E8C4E60C17F6}" destId="{1E81CD5D-38F9-6840-8812-5BF15D3912C9}" srcOrd="1" destOrd="0" parTransId="{0BF838B7-6119-914C-A198-F31324CFD403}" sibTransId="{3A3435DE-9571-614C-BA09-EE0E002AB13F}"/>
    <dgm:cxn modelId="{0EAED6A4-B157-3444-B62A-28967BEDDBCD}" srcId="{B4BF540E-8D30-8B4B-9D8B-E8C4E60C17F6}" destId="{2BC41242-A224-5544-904F-0C9DCC7E652D}" srcOrd="2" destOrd="0" parTransId="{99EB9C1C-0001-684C-98DA-375DB9B401BD}" sibTransId="{EB8BE06E-C4BF-D14F-8D89-BCF2051BD9E0}"/>
    <dgm:cxn modelId="{221445B6-E1E5-4238-B30F-02BE9E36F6F5}" type="presOf" srcId="{1E81CD5D-38F9-6840-8812-5BF15D3912C9}" destId="{944C5D99-CA53-4D49-8AE4-A6658FAD9BBF}" srcOrd="0" destOrd="0" presId="urn:microsoft.com/office/officeart/2008/layout/VerticalCurvedList"/>
    <dgm:cxn modelId="{05D0C8C5-6C37-3249-A0D5-90F16718A160}" srcId="{B4BF540E-8D30-8B4B-9D8B-E8C4E60C17F6}" destId="{AA52A2EF-803C-644E-9F63-30A0DFEFB240}" srcOrd="3" destOrd="0" parTransId="{D41D13BA-18B0-2F47-A4CD-E83E8499D5FA}" sibTransId="{5EAECE05-DCBB-8749-BE81-3C74E1D3527F}"/>
    <dgm:cxn modelId="{067A5BE4-887C-0B4F-9312-4C72C363B4AD}" srcId="{B4BF540E-8D30-8B4B-9D8B-E8C4E60C17F6}" destId="{0188B900-3CA1-754E-A8C4-121BBB6EE450}" srcOrd="0" destOrd="0" parTransId="{82F6D957-B08D-1240-A6B4-7E6AE9C678FB}" sibTransId="{90DD7A30-3359-7A45-983E-27214B2C0B80}"/>
    <dgm:cxn modelId="{93D7B703-BB7A-5F4C-99AB-89CCC5549C2C}" type="presParOf" srcId="{9F42DADC-2D8B-D642-BB70-7809304C8488}" destId="{A2F8631D-3D76-EA45-A92A-3117EBDE0E95}" srcOrd="0" destOrd="0" presId="urn:microsoft.com/office/officeart/2008/layout/VerticalCurvedList"/>
    <dgm:cxn modelId="{7DA787C0-B4AC-9B42-AC34-F5C2B253759A}" type="presParOf" srcId="{A2F8631D-3D76-EA45-A92A-3117EBDE0E95}" destId="{FA76AE1D-A122-2349-81D2-6C33FEFF6EB7}" srcOrd="0" destOrd="0" presId="urn:microsoft.com/office/officeart/2008/layout/VerticalCurvedList"/>
    <dgm:cxn modelId="{40072306-EF25-6A4C-885C-045FA5107EC7}" type="presParOf" srcId="{FA76AE1D-A122-2349-81D2-6C33FEFF6EB7}" destId="{A5432413-5E7E-7540-98AD-AEC137789B1B}" srcOrd="0" destOrd="0" presId="urn:microsoft.com/office/officeart/2008/layout/VerticalCurvedList"/>
    <dgm:cxn modelId="{AD7F9A4C-D198-4A42-BA20-F3BE5E13C994}" type="presParOf" srcId="{FA76AE1D-A122-2349-81D2-6C33FEFF6EB7}" destId="{1EA0E4C5-4A3D-D64C-9C3A-B248C9C4525F}" srcOrd="1" destOrd="0" presId="urn:microsoft.com/office/officeart/2008/layout/VerticalCurvedList"/>
    <dgm:cxn modelId="{ABD32FE1-0850-4341-989C-B730BC8A2A36}" type="presParOf" srcId="{FA76AE1D-A122-2349-81D2-6C33FEFF6EB7}" destId="{240640D3-4774-8148-AAFE-6E861BA5F113}" srcOrd="2" destOrd="0" presId="urn:microsoft.com/office/officeart/2008/layout/VerticalCurvedList"/>
    <dgm:cxn modelId="{0E284320-E32F-0746-B5DD-251F7F55AC32}" type="presParOf" srcId="{FA76AE1D-A122-2349-81D2-6C33FEFF6EB7}" destId="{012BF29B-EFF8-254A-AEEF-97FBD50869FB}" srcOrd="3" destOrd="0" presId="urn:microsoft.com/office/officeart/2008/layout/VerticalCurvedList"/>
    <dgm:cxn modelId="{255829AC-67F5-4C88-A470-8F1CD153E868}" type="presParOf" srcId="{A2F8631D-3D76-EA45-A92A-3117EBDE0E95}" destId="{B808E2C8-9D27-423F-8B71-1F6F34C9EF6D}" srcOrd="1" destOrd="0" presId="urn:microsoft.com/office/officeart/2008/layout/VerticalCurvedList"/>
    <dgm:cxn modelId="{3983A209-B5E8-420A-9013-04426CC12CF0}" type="presParOf" srcId="{A2F8631D-3D76-EA45-A92A-3117EBDE0E95}" destId="{B0747EB4-176B-40AC-9350-8BC65A3FA09E}" srcOrd="2" destOrd="0" presId="urn:microsoft.com/office/officeart/2008/layout/VerticalCurvedList"/>
    <dgm:cxn modelId="{5C06FF90-900C-4428-BE90-F7B622FBC34B}" type="presParOf" srcId="{B0747EB4-176B-40AC-9350-8BC65A3FA09E}" destId="{EEB629CD-E872-3F47-9C16-6171F5DF25B9}" srcOrd="0" destOrd="0" presId="urn:microsoft.com/office/officeart/2008/layout/VerticalCurvedList"/>
    <dgm:cxn modelId="{D3B989A6-9A75-47BE-A5EB-9C8B144CE580}" type="presParOf" srcId="{A2F8631D-3D76-EA45-A92A-3117EBDE0E95}" destId="{944C5D99-CA53-4D49-8AE4-A6658FAD9BBF}" srcOrd="3" destOrd="0" presId="urn:microsoft.com/office/officeart/2008/layout/VerticalCurvedList"/>
    <dgm:cxn modelId="{FDF1D280-5267-442E-BA61-1AC9CE0DC294}" type="presParOf" srcId="{A2F8631D-3D76-EA45-A92A-3117EBDE0E95}" destId="{5FE98C78-49AD-4F3F-B87F-573D1B3C91FD}" srcOrd="4" destOrd="0" presId="urn:microsoft.com/office/officeart/2008/layout/VerticalCurvedList"/>
    <dgm:cxn modelId="{606B268A-0818-4493-8EF6-C259C4F62ECC}" type="presParOf" srcId="{5FE98C78-49AD-4F3F-B87F-573D1B3C91FD}" destId="{36DBE121-1C9D-E144-86C2-6DD5DB29EFD1}" srcOrd="0" destOrd="0" presId="urn:microsoft.com/office/officeart/2008/layout/VerticalCurvedList"/>
    <dgm:cxn modelId="{9A3A4292-E5BC-4918-B9DA-649492175505}" type="presParOf" srcId="{A2F8631D-3D76-EA45-A92A-3117EBDE0E95}" destId="{AAC934CF-3EF8-4171-81C1-424FD8F73D91}" srcOrd="5" destOrd="0" presId="urn:microsoft.com/office/officeart/2008/layout/VerticalCurvedList"/>
    <dgm:cxn modelId="{961D6E93-0329-4639-A4E8-7F0DE63ED50F}" type="presParOf" srcId="{A2F8631D-3D76-EA45-A92A-3117EBDE0E95}" destId="{07D8067A-7768-48B7-A8EF-26D9ED171D4F}" srcOrd="6" destOrd="0" presId="urn:microsoft.com/office/officeart/2008/layout/VerticalCurvedList"/>
    <dgm:cxn modelId="{D7EFD6B0-A12B-49FA-8791-EDB0F0600D9D}" type="presParOf" srcId="{07D8067A-7768-48B7-A8EF-26D9ED171D4F}" destId="{93F95E13-7FC4-4145-B3AC-20B6996BCCFB}" srcOrd="0" destOrd="0" presId="urn:microsoft.com/office/officeart/2008/layout/VerticalCurvedList"/>
    <dgm:cxn modelId="{2589AE64-17CD-4621-B33C-2C8415E172F0}" type="presParOf" srcId="{A2F8631D-3D76-EA45-A92A-3117EBDE0E95}" destId="{63A8FE16-9867-4C48-9937-33F2F78B5EDF}" srcOrd="7" destOrd="0" presId="urn:microsoft.com/office/officeart/2008/layout/VerticalCurvedList"/>
    <dgm:cxn modelId="{F040B8BC-836F-420B-8F89-ADEFAE63257F}" type="presParOf" srcId="{A2F8631D-3D76-EA45-A92A-3117EBDE0E95}" destId="{3E80B100-B811-4D59-9FBD-4EDE6062B8E4}" srcOrd="8" destOrd="0" presId="urn:microsoft.com/office/officeart/2008/layout/VerticalCurvedList"/>
    <dgm:cxn modelId="{16698592-3CC2-4F47-8917-35272B41BAEF}" type="presParOf" srcId="{3E80B100-B811-4D59-9FBD-4EDE6062B8E4}" destId="{7CE8F9B0-6D2D-464B-9136-61AAB589153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FE9D96-6AFA-4CD9-99BF-11C15EF18E62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AD2C22-7724-42BF-A6AD-58F978531431}">
      <dgm:prSet phldrT="[Text]" custT="1"/>
      <dgm:spPr>
        <a:noFill/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Trebuchet MS" panose="020B0603020202020204" pitchFamily="34" charset="0"/>
            </a:rPr>
            <a:t>The Reviewing IRB is responsible for: </a:t>
          </a:r>
        </a:p>
      </dgm:t>
    </dgm:pt>
    <dgm:pt modelId="{B3E1B62E-39CE-442F-8E8F-F71AA7013401}" type="parTrans" cxnId="{2AFF66D4-5F01-406F-80EE-2ADF5AA458DC}">
      <dgm:prSet/>
      <dgm:spPr/>
      <dgm:t>
        <a:bodyPr/>
        <a:lstStyle/>
        <a:p>
          <a:endParaRPr lang="en-US"/>
        </a:p>
      </dgm:t>
    </dgm:pt>
    <dgm:pt modelId="{AFA65EAC-1B80-4554-811E-B658260E3F01}" type="sibTrans" cxnId="{2AFF66D4-5F01-406F-80EE-2ADF5AA458DC}">
      <dgm:prSet/>
      <dgm:spPr/>
      <dgm:t>
        <a:bodyPr/>
        <a:lstStyle/>
        <a:p>
          <a:endParaRPr lang="en-US"/>
        </a:p>
      </dgm:t>
    </dgm:pt>
    <dgm:pt modelId="{BC94C195-05E9-4F29-A5F4-25686C157015}">
      <dgm:prSet phldrT="[Text]" custT="1"/>
      <dgm:spPr>
        <a:solidFill>
          <a:schemeClr val="tx2"/>
        </a:solidFill>
      </dgm:spPr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Personnel changes</a:t>
          </a:r>
        </a:p>
      </dgm:t>
    </dgm:pt>
    <dgm:pt modelId="{6540A85F-FD24-49D2-B881-885E84F24B7F}" type="parTrans" cxnId="{7661B09C-6AE5-4199-B7BD-31113A04D5F1}">
      <dgm:prSet/>
      <dgm:spPr/>
      <dgm:t>
        <a:bodyPr/>
        <a:lstStyle/>
        <a:p>
          <a:endParaRPr lang="en-US"/>
        </a:p>
      </dgm:t>
    </dgm:pt>
    <dgm:pt modelId="{D364339E-87EC-432F-BAE6-13168AF1CF3C}" type="sibTrans" cxnId="{7661B09C-6AE5-4199-B7BD-31113A04D5F1}">
      <dgm:prSet/>
      <dgm:spPr/>
      <dgm:t>
        <a:bodyPr/>
        <a:lstStyle/>
        <a:p>
          <a:endParaRPr lang="en-US"/>
        </a:p>
      </dgm:t>
    </dgm:pt>
    <dgm:pt modelId="{524D4719-1658-4A16-997A-D9041410CD77}">
      <dgm:prSet phldrT="[Text]" custT="1"/>
      <dgm:spPr>
        <a:solidFill>
          <a:schemeClr val="tx2"/>
        </a:solidFill>
      </dgm:spPr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Continuing reviews for the entire study</a:t>
          </a:r>
        </a:p>
      </dgm:t>
    </dgm:pt>
    <dgm:pt modelId="{7F3CAB39-C25E-4A42-A9E2-1727D8E16B5B}" type="parTrans" cxnId="{5EE78750-4C96-4CC4-9819-0C56C4452EC9}">
      <dgm:prSet/>
      <dgm:spPr/>
      <dgm:t>
        <a:bodyPr/>
        <a:lstStyle/>
        <a:p>
          <a:endParaRPr lang="en-US"/>
        </a:p>
      </dgm:t>
    </dgm:pt>
    <dgm:pt modelId="{EF48781F-9522-4E26-84CA-B5550BF06FB4}" type="sibTrans" cxnId="{5EE78750-4C96-4CC4-9819-0C56C4452EC9}">
      <dgm:prSet/>
      <dgm:spPr/>
      <dgm:t>
        <a:bodyPr/>
        <a:lstStyle/>
        <a:p>
          <a:endParaRPr lang="en-US"/>
        </a:p>
      </dgm:t>
    </dgm:pt>
    <dgm:pt modelId="{9299B376-28EB-413B-8B8F-AECF986746F1}">
      <dgm:prSet phldrT="[Text]" custT="1"/>
      <dgm:spPr>
        <a:solidFill>
          <a:schemeClr val="tx2"/>
        </a:solidFill>
      </dgm:spPr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Study wide &amp; local amendments</a:t>
          </a:r>
        </a:p>
      </dgm:t>
    </dgm:pt>
    <dgm:pt modelId="{2130DA41-F63C-459E-AF9B-27A4DBE9E7B6}" type="parTrans" cxnId="{353F2529-B22A-410C-A5A0-3F173C77F703}">
      <dgm:prSet/>
      <dgm:spPr/>
      <dgm:t>
        <a:bodyPr/>
        <a:lstStyle/>
        <a:p>
          <a:endParaRPr lang="en-US"/>
        </a:p>
      </dgm:t>
    </dgm:pt>
    <dgm:pt modelId="{3E3D586D-1955-49C3-8C9F-A89150B8EBD8}" type="sibTrans" cxnId="{353F2529-B22A-410C-A5A0-3F173C77F703}">
      <dgm:prSet/>
      <dgm:spPr/>
      <dgm:t>
        <a:bodyPr/>
        <a:lstStyle/>
        <a:p>
          <a:endParaRPr lang="en-US"/>
        </a:p>
      </dgm:t>
    </dgm:pt>
    <dgm:pt modelId="{A62F7CF8-76DC-4D04-AEA3-8FF5F32AC6AB}">
      <dgm:prSet custT="1"/>
      <dgm:spPr>
        <a:solidFill>
          <a:schemeClr val="tx2"/>
        </a:solidFill>
      </dgm:spPr>
      <dgm:t>
        <a:bodyPr/>
        <a:lstStyle/>
        <a:p>
          <a:r>
            <a:rPr lang="en-US" sz="24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Reportable events (e.g., noncompliance, unanticipated problems)</a:t>
          </a:r>
        </a:p>
      </dgm:t>
    </dgm:pt>
    <dgm:pt modelId="{CCF32CCE-41B7-423C-9A31-EFD658989262}" type="parTrans" cxnId="{AD1B7374-F657-4F59-831D-2D74BFE67237}">
      <dgm:prSet/>
      <dgm:spPr/>
      <dgm:t>
        <a:bodyPr/>
        <a:lstStyle/>
        <a:p>
          <a:endParaRPr lang="en-US"/>
        </a:p>
      </dgm:t>
    </dgm:pt>
    <dgm:pt modelId="{5579AE88-5C96-4475-A361-349AE11BC731}" type="sibTrans" cxnId="{AD1B7374-F657-4F59-831D-2D74BFE67237}">
      <dgm:prSet/>
      <dgm:spPr/>
      <dgm:t>
        <a:bodyPr/>
        <a:lstStyle/>
        <a:p>
          <a:endParaRPr lang="en-US"/>
        </a:p>
      </dgm:t>
    </dgm:pt>
    <dgm:pt modelId="{F62FDC91-BC98-453A-81B7-5745B112C506}">
      <dgm:prSet custT="1"/>
      <dgm:spPr>
        <a:solidFill>
          <a:schemeClr val="tx2"/>
        </a:solidFill>
      </dgm:spPr>
      <dgm:t>
        <a:bodyPr lIns="91440"/>
        <a:lstStyle/>
        <a:p>
          <a:r>
            <a:rPr lang="en-US" sz="2400" dirty="0">
              <a:solidFill>
                <a:schemeClr val="bg1"/>
              </a:solidFill>
              <a:latin typeface="Trebuchet MS" panose="020B0603020202020204" pitchFamily="34" charset="0"/>
            </a:rPr>
            <a:t>Initial</a:t>
          </a:r>
          <a:r>
            <a:rPr lang="en-US" sz="2400" dirty="0">
              <a:latin typeface="Trebuchet MS" panose="020B0603020202020204" pitchFamily="34" charset="0"/>
            </a:rPr>
            <a:t> </a:t>
          </a:r>
          <a:r>
            <a:rPr lang="en-US" sz="2400" dirty="0">
              <a:solidFill>
                <a:schemeClr val="bg1"/>
              </a:solidFill>
              <a:latin typeface="Trebuchet MS" panose="020B0603020202020204" pitchFamily="34" charset="0"/>
            </a:rPr>
            <a:t>Reviews</a:t>
          </a:r>
        </a:p>
      </dgm:t>
    </dgm:pt>
    <dgm:pt modelId="{5F5557B9-836C-4F1F-A9CE-2E1A2EA6E92F}" type="parTrans" cxnId="{0D007CAD-82AB-4EFD-B20D-FEF5B920F6EA}">
      <dgm:prSet/>
      <dgm:spPr/>
      <dgm:t>
        <a:bodyPr/>
        <a:lstStyle/>
        <a:p>
          <a:endParaRPr lang="en-US"/>
        </a:p>
      </dgm:t>
    </dgm:pt>
    <dgm:pt modelId="{96562E38-DE4D-487C-8588-5C9D379183D7}" type="sibTrans" cxnId="{0D007CAD-82AB-4EFD-B20D-FEF5B920F6EA}">
      <dgm:prSet/>
      <dgm:spPr/>
      <dgm:t>
        <a:bodyPr/>
        <a:lstStyle/>
        <a:p>
          <a:endParaRPr lang="en-US"/>
        </a:p>
      </dgm:t>
    </dgm:pt>
    <dgm:pt modelId="{3D5192B0-FAAF-A447-B319-A35D83A2066D}" type="pres">
      <dgm:prSet presAssocID="{2CFE9D96-6AFA-4CD9-99BF-11C15EF18E62}" presName="vert0" presStyleCnt="0">
        <dgm:presLayoutVars>
          <dgm:dir/>
          <dgm:animOne val="branch"/>
          <dgm:animLvl val="lvl"/>
        </dgm:presLayoutVars>
      </dgm:prSet>
      <dgm:spPr/>
    </dgm:pt>
    <dgm:pt modelId="{5C7CD9CF-0214-614F-B646-21B76CAD7F57}" type="pres">
      <dgm:prSet presAssocID="{2FAD2C22-7724-42BF-A6AD-58F978531431}" presName="thickLine" presStyleLbl="alignNode1" presStyleIdx="0" presStyleCnt="1"/>
      <dgm:spPr/>
    </dgm:pt>
    <dgm:pt modelId="{B0A9430F-8B70-3744-9FCF-A3663BE162E0}" type="pres">
      <dgm:prSet presAssocID="{2FAD2C22-7724-42BF-A6AD-58F978531431}" presName="horz1" presStyleCnt="0"/>
      <dgm:spPr/>
    </dgm:pt>
    <dgm:pt modelId="{98BCCF57-6B4B-E74F-8A8A-4326EC6F17AF}" type="pres">
      <dgm:prSet presAssocID="{2FAD2C22-7724-42BF-A6AD-58F978531431}" presName="tx1" presStyleLbl="revTx" presStyleIdx="0" presStyleCnt="6" custScaleX="166596"/>
      <dgm:spPr/>
    </dgm:pt>
    <dgm:pt modelId="{0586586F-B040-5943-88EB-09C9DE96BB81}" type="pres">
      <dgm:prSet presAssocID="{2FAD2C22-7724-42BF-A6AD-58F978531431}" presName="vert1" presStyleCnt="0"/>
      <dgm:spPr/>
    </dgm:pt>
    <dgm:pt modelId="{E289E1F2-560F-DC4F-91F3-C4DDEC2FEBC3}" type="pres">
      <dgm:prSet presAssocID="{F62FDC91-BC98-453A-81B7-5745B112C506}" presName="vertSpace2a" presStyleCnt="0"/>
      <dgm:spPr/>
    </dgm:pt>
    <dgm:pt modelId="{CABA52EB-BCED-1E41-8D44-E76D228FB26E}" type="pres">
      <dgm:prSet presAssocID="{F62FDC91-BC98-453A-81B7-5745B112C506}" presName="horz2" presStyleCnt="0"/>
      <dgm:spPr/>
    </dgm:pt>
    <dgm:pt modelId="{B6810EA7-8795-6148-9A1E-015EB3795681}" type="pres">
      <dgm:prSet presAssocID="{F62FDC91-BC98-453A-81B7-5745B112C506}" presName="horzSpace2" presStyleCnt="0"/>
      <dgm:spPr/>
    </dgm:pt>
    <dgm:pt modelId="{200FD24A-7D3F-5647-900F-38F43CBCFA40}" type="pres">
      <dgm:prSet presAssocID="{F62FDC91-BC98-453A-81B7-5745B112C506}" presName="tx2" presStyleLbl="revTx" presStyleIdx="1" presStyleCnt="6"/>
      <dgm:spPr/>
    </dgm:pt>
    <dgm:pt modelId="{F7E42F1A-CA3B-3749-9314-7C0D5930B737}" type="pres">
      <dgm:prSet presAssocID="{F62FDC91-BC98-453A-81B7-5745B112C506}" presName="vert2" presStyleCnt="0"/>
      <dgm:spPr/>
    </dgm:pt>
    <dgm:pt modelId="{2CA277D4-EC59-774C-8CB3-4983D0B8226B}" type="pres">
      <dgm:prSet presAssocID="{F62FDC91-BC98-453A-81B7-5745B112C506}" presName="thinLine2b" presStyleLbl="callout" presStyleIdx="0" presStyleCnt="5"/>
      <dgm:spPr/>
    </dgm:pt>
    <dgm:pt modelId="{91259623-BCB1-D847-B752-3BA342713651}" type="pres">
      <dgm:prSet presAssocID="{F62FDC91-BC98-453A-81B7-5745B112C506}" presName="vertSpace2b" presStyleCnt="0"/>
      <dgm:spPr/>
    </dgm:pt>
    <dgm:pt modelId="{9EBA2A48-AF56-2744-9B60-BD692ED01459}" type="pres">
      <dgm:prSet presAssocID="{A62F7CF8-76DC-4D04-AEA3-8FF5F32AC6AB}" presName="horz2" presStyleCnt="0"/>
      <dgm:spPr/>
    </dgm:pt>
    <dgm:pt modelId="{DFD6F522-F8FF-C04A-96CF-24B742D3A74C}" type="pres">
      <dgm:prSet presAssocID="{A62F7CF8-76DC-4D04-AEA3-8FF5F32AC6AB}" presName="horzSpace2" presStyleCnt="0"/>
      <dgm:spPr/>
    </dgm:pt>
    <dgm:pt modelId="{63E4364B-D8FD-A240-A19D-622605C5D7EC}" type="pres">
      <dgm:prSet presAssocID="{A62F7CF8-76DC-4D04-AEA3-8FF5F32AC6AB}" presName="tx2" presStyleLbl="revTx" presStyleIdx="2" presStyleCnt="6"/>
      <dgm:spPr/>
    </dgm:pt>
    <dgm:pt modelId="{55E8FE6D-5FB2-BE43-BC4E-6D9A88CFBCCB}" type="pres">
      <dgm:prSet presAssocID="{A62F7CF8-76DC-4D04-AEA3-8FF5F32AC6AB}" presName="vert2" presStyleCnt="0"/>
      <dgm:spPr/>
    </dgm:pt>
    <dgm:pt modelId="{448559A2-ECC2-484A-8DDA-FDF7A2882A6C}" type="pres">
      <dgm:prSet presAssocID="{A62F7CF8-76DC-4D04-AEA3-8FF5F32AC6AB}" presName="thinLine2b" presStyleLbl="callout" presStyleIdx="1" presStyleCnt="5"/>
      <dgm:spPr/>
    </dgm:pt>
    <dgm:pt modelId="{3DE57D73-27D3-7E40-9035-4EA55D611E79}" type="pres">
      <dgm:prSet presAssocID="{A62F7CF8-76DC-4D04-AEA3-8FF5F32AC6AB}" presName="vertSpace2b" presStyleCnt="0"/>
      <dgm:spPr/>
    </dgm:pt>
    <dgm:pt modelId="{7EA5F591-DFB3-1746-A65F-6B1B015A2352}" type="pres">
      <dgm:prSet presAssocID="{BC94C195-05E9-4F29-A5F4-25686C157015}" presName="horz2" presStyleCnt="0"/>
      <dgm:spPr/>
    </dgm:pt>
    <dgm:pt modelId="{F4990C89-CEEC-CC49-9E74-4B20B9F7A0A7}" type="pres">
      <dgm:prSet presAssocID="{BC94C195-05E9-4F29-A5F4-25686C157015}" presName="horzSpace2" presStyleCnt="0"/>
      <dgm:spPr/>
    </dgm:pt>
    <dgm:pt modelId="{BC2389AF-2E8D-8D4C-827D-D56DA2FB490E}" type="pres">
      <dgm:prSet presAssocID="{BC94C195-05E9-4F29-A5F4-25686C157015}" presName="tx2" presStyleLbl="revTx" presStyleIdx="3" presStyleCnt="6"/>
      <dgm:spPr/>
    </dgm:pt>
    <dgm:pt modelId="{8F7184C7-330A-EE4C-A848-52B587B17737}" type="pres">
      <dgm:prSet presAssocID="{BC94C195-05E9-4F29-A5F4-25686C157015}" presName="vert2" presStyleCnt="0"/>
      <dgm:spPr/>
    </dgm:pt>
    <dgm:pt modelId="{7E82FB04-4415-1440-A045-FD3349C9EE0F}" type="pres">
      <dgm:prSet presAssocID="{BC94C195-05E9-4F29-A5F4-25686C157015}" presName="thinLine2b" presStyleLbl="callout" presStyleIdx="2" presStyleCnt="5"/>
      <dgm:spPr/>
    </dgm:pt>
    <dgm:pt modelId="{CC66D1C0-505F-4F45-8142-25BDFB56698A}" type="pres">
      <dgm:prSet presAssocID="{BC94C195-05E9-4F29-A5F4-25686C157015}" presName="vertSpace2b" presStyleCnt="0"/>
      <dgm:spPr/>
    </dgm:pt>
    <dgm:pt modelId="{947788D4-8D21-6842-82A7-68EB2347979A}" type="pres">
      <dgm:prSet presAssocID="{524D4719-1658-4A16-997A-D9041410CD77}" presName="horz2" presStyleCnt="0"/>
      <dgm:spPr/>
    </dgm:pt>
    <dgm:pt modelId="{DD878207-9271-7D4A-BEE2-F60EB0455A50}" type="pres">
      <dgm:prSet presAssocID="{524D4719-1658-4A16-997A-D9041410CD77}" presName="horzSpace2" presStyleCnt="0"/>
      <dgm:spPr/>
    </dgm:pt>
    <dgm:pt modelId="{85C2C001-E33B-304B-8208-254C9CF804F4}" type="pres">
      <dgm:prSet presAssocID="{524D4719-1658-4A16-997A-D9041410CD77}" presName="tx2" presStyleLbl="revTx" presStyleIdx="4" presStyleCnt="6"/>
      <dgm:spPr/>
    </dgm:pt>
    <dgm:pt modelId="{36FA163B-1F97-B045-8315-D315D71B3FC0}" type="pres">
      <dgm:prSet presAssocID="{524D4719-1658-4A16-997A-D9041410CD77}" presName="vert2" presStyleCnt="0"/>
      <dgm:spPr/>
    </dgm:pt>
    <dgm:pt modelId="{807777C2-3F00-AE4E-84B4-7F42DF3681CA}" type="pres">
      <dgm:prSet presAssocID="{524D4719-1658-4A16-997A-D9041410CD77}" presName="thinLine2b" presStyleLbl="callout" presStyleIdx="3" presStyleCnt="5"/>
      <dgm:spPr/>
    </dgm:pt>
    <dgm:pt modelId="{5B42D055-D59A-674C-BE08-47DADD33AD98}" type="pres">
      <dgm:prSet presAssocID="{524D4719-1658-4A16-997A-D9041410CD77}" presName="vertSpace2b" presStyleCnt="0"/>
      <dgm:spPr/>
    </dgm:pt>
    <dgm:pt modelId="{0044611E-4FED-AC42-8117-ECEA80633513}" type="pres">
      <dgm:prSet presAssocID="{9299B376-28EB-413B-8B8F-AECF986746F1}" presName="horz2" presStyleCnt="0"/>
      <dgm:spPr/>
    </dgm:pt>
    <dgm:pt modelId="{B2B09285-0493-3F4A-947F-567C833D2E84}" type="pres">
      <dgm:prSet presAssocID="{9299B376-28EB-413B-8B8F-AECF986746F1}" presName="horzSpace2" presStyleCnt="0"/>
      <dgm:spPr/>
    </dgm:pt>
    <dgm:pt modelId="{C86B4E9C-B450-074A-A236-2D8D257AAF82}" type="pres">
      <dgm:prSet presAssocID="{9299B376-28EB-413B-8B8F-AECF986746F1}" presName="tx2" presStyleLbl="revTx" presStyleIdx="5" presStyleCnt="6"/>
      <dgm:spPr/>
    </dgm:pt>
    <dgm:pt modelId="{CACDF97F-7378-104A-B291-D6FAEEF10A40}" type="pres">
      <dgm:prSet presAssocID="{9299B376-28EB-413B-8B8F-AECF986746F1}" presName="vert2" presStyleCnt="0"/>
      <dgm:spPr/>
    </dgm:pt>
    <dgm:pt modelId="{7F44B700-D9F6-C346-8FE5-106ED15A3A1B}" type="pres">
      <dgm:prSet presAssocID="{9299B376-28EB-413B-8B8F-AECF986746F1}" presName="thinLine2b" presStyleLbl="callout" presStyleIdx="4" presStyleCnt="5"/>
      <dgm:spPr/>
    </dgm:pt>
    <dgm:pt modelId="{363244F6-4DD3-B243-A9D8-66148EAD655A}" type="pres">
      <dgm:prSet presAssocID="{9299B376-28EB-413B-8B8F-AECF986746F1}" presName="vertSpace2b" presStyleCnt="0"/>
      <dgm:spPr/>
    </dgm:pt>
  </dgm:ptLst>
  <dgm:cxnLst>
    <dgm:cxn modelId="{212A8316-27BA-FF41-BED1-FDA049EFFD92}" type="presOf" srcId="{A62F7CF8-76DC-4D04-AEA3-8FF5F32AC6AB}" destId="{63E4364B-D8FD-A240-A19D-622605C5D7EC}" srcOrd="0" destOrd="0" presId="urn:microsoft.com/office/officeart/2008/layout/LinedList"/>
    <dgm:cxn modelId="{7225261A-6CA4-C54A-98D0-638E23021206}" type="presOf" srcId="{2CFE9D96-6AFA-4CD9-99BF-11C15EF18E62}" destId="{3D5192B0-FAAF-A447-B319-A35D83A2066D}" srcOrd="0" destOrd="0" presId="urn:microsoft.com/office/officeart/2008/layout/LinedList"/>
    <dgm:cxn modelId="{353F2529-B22A-410C-A5A0-3F173C77F703}" srcId="{2FAD2C22-7724-42BF-A6AD-58F978531431}" destId="{9299B376-28EB-413B-8B8F-AECF986746F1}" srcOrd="4" destOrd="0" parTransId="{2130DA41-F63C-459E-AF9B-27A4DBE9E7B6}" sibTransId="{3E3D586D-1955-49C3-8C9F-A89150B8EBD8}"/>
    <dgm:cxn modelId="{A9AF8241-CFA9-5C45-BAAF-8D06A03E58B2}" type="presOf" srcId="{2FAD2C22-7724-42BF-A6AD-58F978531431}" destId="{98BCCF57-6B4B-E74F-8A8A-4326EC6F17AF}" srcOrd="0" destOrd="0" presId="urn:microsoft.com/office/officeart/2008/layout/LinedList"/>
    <dgm:cxn modelId="{5EE78750-4C96-4CC4-9819-0C56C4452EC9}" srcId="{2FAD2C22-7724-42BF-A6AD-58F978531431}" destId="{524D4719-1658-4A16-997A-D9041410CD77}" srcOrd="3" destOrd="0" parTransId="{7F3CAB39-C25E-4A42-A9E2-1727D8E16B5B}" sibTransId="{EF48781F-9522-4E26-84CA-B5550BF06FB4}"/>
    <dgm:cxn modelId="{6B3E4162-0F14-1842-B4CD-00AA75001CDC}" type="presOf" srcId="{9299B376-28EB-413B-8B8F-AECF986746F1}" destId="{C86B4E9C-B450-074A-A236-2D8D257AAF82}" srcOrd="0" destOrd="0" presId="urn:microsoft.com/office/officeart/2008/layout/LinedList"/>
    <dgm:cxn modelId="{AD1B7374-F657-4F59-831D-2D74BFE67237}" srcId="{2FAD2C22-7724-42BF-A6AD-58F978531431}" destId="{A62F7CF8-76DC-4D04-AEA3-8FF5F32AC6AB}" srcOrd="1" destOrd="0" parTransId="{CCF32CCE-41B7-423C-9A31-EFD658989262}" sibTransId="{5579AE88-5C96-4475-A361-349AE11BC731}"/>
    <dgm:cxn modelId="{D9DD2C81-44CA-4846-A6D8-7D704787716B}" type="presOf" srcId="{BC94C195-05E9-4F29-A5F4-25686C157015}" destId="{BC2389AF-2E8D-8D4C-827D-D56DA2FB490E}" srcOrd="0" destOrd="0" presId="urn:microsoft.com/office/officeart/2008/layout/LinedList"/>
    <dgm:cxn modelId="{7661B09C-6AE5-4199-B7BD-31113A04D5F1}" srcId="{2FAD2C22-7724-42BF-A6AD-58F978531431}" destId="{BC94C195-05E9-4F29-A5F4-25686C157015}" srcOrd="2" destOrd="0" parTransId="{6540A85F-FD24-49D2-B881-885E84F24B7F}" sibTransId="{D364339E-87EC-432F-BAE6-13168AF1CF3C}"/>
    <dgm:cxn modelId="{0D007CAD-82AB-4EFD-B20D-FEF5B920F6EA}" srcId="{2FAD2C22-7724-42BF-A6AD-58F978531431}" destId="{F62FDC91-BC98-453A-81B7-5745B112C506}" srcOrd="0" destOrd="0" parTransId="{5F5557B9-836C-4F1F-A9CE-2E1A2EA6E92F}" sibTransId="{96562E38-DE4D-487C-8588-5C9D379183D7}"/>
    <dgm:cxn modelId="{FFAD15B1-3315-AF46-B4B1-9F7245B47D13}" type="presOf" srcId="{F62FDC91-BC98-453A-81B7-5745B112C506}" destId="{200FD24A-7D3F-5647-900F-38F43CBCFA40}" srcOrd="0" destOrd="0" presId="urn:microsoft.com/office/officeart/2008/layout/LinedList"/>
    <dgm:cxn modelId="{D84EAACD-E35E-1647-B583-55102F2B8A21}" type="presOf" srcId="{524D4719-1658-4A16-997A-D9041410CD77}" destId="{85C2C001-E33B-304B-8208-254C9CF804F4}" srcOrd="0" destOrd="0" presId="urn:microsoft.com/office/officeart/2008/layout/LinedList"/>
    <dgm:cxn modelId="{2AFF66D4-5F01-406F-80EE-2ADF5AA458DC}" srcId="{2CFE9D96-6AFA-4CD9-99BF-11C15EF18E62}" destId="{2FAD2C22-7724-42BF-A6AD-58F978531431}" srcOrd="0" destOrd="0" parTransId="{B3E1B62E-39CE-442F-8E8F-F71AA7013401}" sibTransId="{AFA65EAC-1B80-4554-811E-B658260E3F01}"/>
    <dgm:cxn modelId="{732BD2EA-9DD6-2745-84A6-8118D260C581}" type="presParOf" srcId="{3D5192B0-FAAF-A447-B319-A35D83A2066D}" destId="{5C7CD9CF-0214-614F-B646-21B76CAD7F57}" srcOrd="0" destOrd="0" presId="urn:microsoft.com/office/officeart/2008/layout/LinedList"/>
    <dgm:cxn modelId="{F234B430-4580-D347-98D7-8005F997D0D5}" type="presParOf" srcId="{3D5192B0-FAAF-A447-B319-A35D83A2066D}" destId="{B0A9430F-8B70-3744-9FCF-A3663BE162E0}" srcOrd="1" destOrd="0" presId="urn:microsoft.com/office/officeart/2008/layout/LinedList"/>
    <dgm:cxn modelId="{29C45959-F43A-8A40-8075-907340530A61}" type="presParOf" srcId="{B0A9430F-8B70-3744-9FCF-A3663BE162E0}" destId="{98BCCF57-6B4B-E74F-8A8A-4326EC6F17AF}" srcOrd="0" destOrd="0" presId="urn:microsoft.com/office/officeart/2008/layout/LinedList"/>
    <dgm:cxn modelId="{D2124810-7DDB-1048-90E0-8F34A0D48E68}" type="presParOf" srcId="{B0A9430F-8B70-3744-9FCF-A3663BE162E0}" destId="{0586586F-B040-5943-88EB-09C9DE96BB81}" srcOrd="1" destOrd="0" presId="urn:microsoft.com/office/officeart/2008/layout/LinedList"/>
    <dgm:cxn modelId="{2C1C8878-AC6C-3A4A-BD42-3CB30B7B8462}" type="presParOf" srcId="{0586586F-B040-5943-88EB-09C9DE96BB81}" destId="{E289E1F2-560F-DC4F-91F3-C4DDEC2FEBC3}" srcOrd="0" destOrd="0" presId="urn:microsoft.com/office/officeart/2008/layout/LinedList"/>
    <dgm:cxn modelId="{B0AF6D13-37A0-3E41-AAE9-1417F53D0D23}" type="presParOf" srcId="{0586586F-B040-5943-88EB-09C9DE96BB81}" destId="{CABA52EB-BCED-1E41-8D44-E76D228FB26E}" srcOrd="1" destOrd="0" presId="urn:microsoft.com/office/officeart/2008/layout/LinedList"/>
    <dgm:cxn modelId="{48DD8FC8-3097-4549-B4FB-3A6D6017D268}" type="presParOf" srcId="{CABA52EB-BCED-1E41-8D44-E76D228FB26E}" destId="{B6810EA7-8795-6148-9A1E-015EB3795681}" srcOrd="0" destOrd="0" presId="urn:microsoft.com/office/officeart/2008/layout/LinedList"/>
    <dgm:cxn modelId="{B8D5CAB9-25E5-2D47-A3FB-5E5F07648BB0}" type="presParOf" srcId="{CABA52EB-BCED-1E41-8D44-E76D228FB26E}" destId="{200FD24A-7D3F-5647-900F-38F43CBCFA40}" srcOrd="1" destOrd="0" presId="urn:microsoft.com/office/officeart/2008/layout/LinedList"/>
    <dgm:cxn modelId="{BCBC1E00-5C5B-7746-B4C9-0616EAE4B64C}" type="presParOf" srcId="{CABA52EB-BCED-1E41-8D44-E76D228FB26E}" destId="{F7E42F1A-CA3B-3749-9314-7C0D5930B737}" srcOrd="2" destOrd="0" presId="urn:microsoft.com/office/officeart/2008/layout/LinedList"/>
    <dgm:cxn modelId="{A8B8A673-336D-1441-B90E-4E3CD26CA2C4}" type="presParOf" srcId="{0586586F-B040-5943-88EB-09C9DE96BB81}" destId="{2CA277D4-EC59-774C-8CB3-4983D0B8226B}" srcOrd="2" destOrd="0" presId="urn:microsoft.com/office/officeart/2008/layout/LinedList"/>
    <dgm:cxn modelId="{5D541147-F20A-B240-85F4-679DC2C0BC53}" type="presParOf" srcId="{0586586F-B040-5943-88EB-09C9DE96BB81}" destId="{91259623-BCB1-D847-B752-3BA342713651}" srcOrd="3" destOrd="0" presId="urn:microsoft.com/office/officeart/2008/layout/LinedList"/>
    <dgm:cxn modelId="{FEE747E5-5350-7043-BF4F-9AD19E0DE3D3}" type="presParOf" srcId="{0586586F-B040-5943-88EB-09C9DE96BB81}" destId="{9EBA2A48-AF56-2744-9B60-BD692ED01459}" srcOrd="4" destOrd="0" presId="urn:microsoft.com/office/officeart/2008/layout/LinedList"/>
    <dgm:cxn modelId="{6D64C1A6-75AD-A749-9A54-43DFB6D5CCE6}" type="presParOf" srcId="{9EBA2A48-AF56-2744-9B60-BD692ED01459}" destId="{DFD6F522-F8FF-C04A-96CF-24B742D3A74C}" srcOrd="0" destOrd="0" presId="urn:microsoft.com/office/officeart/2008/layout/LinedList"/>
    <dgm:cxn modelId="{A4C6E3B1-6762-E647-A28F-1CA6BB6FEC51}" type="presParOf" srcId="{9EBA2A48-AF56-2744-9B60-BD692ED01459}" destId="{63E4364B-D8FD-A240-A19D-622605C5D7EC}" srcOrd="1" destOrd="0" presId="urn:microsoft.com/office/officeart/2008/layout/LinedList"/>
    <dgm:cxn modelId="{506160C6-BCEA-6F4D-88B8-D320E5B1ABB7}" type="presParOf" srcId="{9EBA2A48-AF56-2744-9B60-BD692ED01459}" destId="{55E8FE6D-5FB2-BE43-BC4E-6D9A88CFBCCB}" srcOrd="2" destOrd="0" presId="urn:microsoft.com/office/officeart/2008/layout/LinedList"/>
    <dgm:cxn modelId="{4317859F-A8BF-9B47-8359-FF992D137D9E}" type="presParOf" srcId="{0586586F-B040-5943-88EB-09C9DE96BB81}" destId="{448559A2-ECC2-484A-8DDA-FDF7A2882A6C}" srcOrd="5" destOrd="0" presId="urn:microsoft.com/office/officeart/2008/layout/LinedList"/>
    <dgm:cxn modelId="{F56D70BA-066C-A84A-B153-6C425926B4C9}" type="presParOf" srcId="{0586586F-B040-5943-88EB-09C9DE96BB81}" destId="{3DE57D73-27D3-7E40-9035-4EA55D611E79}" srcOrd="6" destOrd="0" presId="urn:microsoft.com/office/officeart/2008/layout/LinedList"/>
    <dgm:cxn modelId="{14CC2EBD-FEA0-3C4F-9310-9D10410B4C73}" type="presParOf" srcId="{0586586F-B040-5943-88EB-09C9DE96BB81}" destId="{7EA5F591-DFB3-1746-A65F-6B1B015A2352}" srcOrd="7" destOrd="0" presId="urn:microsoft.com/office/officeart/2008/layout/LinedList"/>
    <dgm:cxn modelId="{9E3361CB-E8DD-4D47-9049-B829AEB982EE}" type="presParOf" srcId="{7EA5F591-DFB3-1746-A65F-6B1B015A2352}" destId="{F4990C89-CEEC-CC49-9E74-4B20B9F7A0A7}" srcOrd="0" destOrd="0" presId="urn:microsoft.com/office/officeart/2008/layout/LinedList"/>
    <dgm:cxn modelId="{A93AAB6F-7654-3240-882C-BF3EB278DA0F}" type="presParOf" srcId="{7EA5F591-DFB3-1746-A65F-6B1B015A2352}" destId="{BC2389AF-2E8D-8D4C-827D-D56DA2FB490E}" srcOrd="1" destOrd="0" presId="urn:microsoft.com/office/officeart/2008/layout/LinedList"/>
    <dgm:cxn modelId="{302F89D7-2543-6044-BDB5-DAF8CABDEBEC}" type="presParOf" srcId="{7EA5F591-DFB3-1746-A65F-6B1B015A2352}" destId="{8F7184C7-330A-EE4C-A848-52B587B17737}" srcOrd="2" destOrd="0" presId="urn:microsoft.com/office/officeart/2008/layout/LinedList"/>
    <dgm:cxn modelId="{63FD699C-BAF3-8646-BE57-C926AC5EAFC7}" type="presParOf" srcId="{0586586F-B040-5943-88EB-09C9DE96BB81}" destId="{7E82FB04-4415-1440-A045-FD3349C9EE0F}" srcOrd="8" destOrd="0" presId="urn:microsoft.com/office/officeart/2008/layout/LinedList"/>
    <dgm:cxn modelId="{09633AC2-FE9A-EB46-A6CB-C054EC000DE7}" type="presParOf" srcId="{0586586F-B040-5943-88EB-09C9DE96BB81}" destId="{CC66D1C0-505F-4F45-8142-25BDFB56698A}" srcOrd="9" destOrd="0" presId="urn:microsoft.com/office/officeart/2008/layout/LinedList"/>
    <dgm:cxn modelId="{AF9AAC13-4E6F-8F43-9287-EDA74CAD2937}" type="presParOf" srcId="{0586586F-B040-5943-88EB-09C9DE96BB81}" destId="{947788D4-8D21-6842-82A7-68EB2347979A}" srcOrd="10" destOrd="0" presId="urn:microsoft.com/office/officeart/2008/layout/LinedList"/>
    <dgm:cxn modelId="{66DE1E27-AD4C-3548-8B98-478077CA7CA0}" type="presParOf" srcId="{947788D4-8D21-6842-82A7-68EB2347979A}" destId="{DD878207-9271-7D4A-BEE2-F60EB0455A50}" srcOrd="0" destOrd="0" presId="urn:microsoft.com/office/officeart/2008/layout/LinedList"/>
    <dgm:cxn modelId="{E755DC8F-95F4-924D-8BD0-13490BB7C84A}" type="presParOf" srcId="{947788D4-8D21-6842-82A7-68EB2347979A}" destId="{85C2C001-E33B-304B-8208-254C9CF804F4}" srcOrd="1" destOrd="0" presId="urn:microsoft.com/office/officeart/2008/layout/LinedList"/>
    <dgm:cxn modelId="{95922410-5425-5241-A166-99965702BAB2}" type="presParOf" srcId="{947788D4-8D21-6842-82A7-68EB2347979A}" destId="{36FA163B-1F97-B045-8315-D315D71B3FC0}" srcOrd="2" destOrd="0" presId="urn:microsoft.com/office/officeart/2008/layout/LinedList"/>
    <dgm:cxn modelId="{BD0695AC-81B9-D24D-A229-8374237C0215}" type="presParOf" srcId="{0586586F-B040-5943-88EB-09C9DE96BB81}" destId="{807777C2-3F00-AE4E-84B4-7F42DF3681CA}" srcOrd="11" destOrd="0" presId="urn:microsoft.com/office/officeart/2008/layout/LinedList"/>
    <dgm:cxn modelId="{FB13A20C-4D95-4F4E-8B6E-D3EBADFF7282}" type="presParOf" srcId="{0586586F-B040-5943-88EB-09C9DE96BB81}" destId="{5B42D055-D59A-674C-BE08-47DADD33AD98}" srcOrd="12" destOrd="0" presId="urn:microsoft.com/office/officeart/2008/layout/LinedList"/>
    <dgm:cxn modelId="{B20986A7-A10F-8045-9EB6-4AC4AD2EEB72}" type="presParOf" srcId="{0586586F-B040-5943-88EB-09C9DE96BB81}" destId="{0044611E-4FED-AC42-8117-ECEA80633513}" srcOrd="13" destOrd="0" presId="urn:microsoft.com/office/officeart/2008/layout/LinedList"/>
    <dgm:cxn modelId="{86724E5E-396E-314E-B08F-C0BE17E29026}" type="presParOf" srcId="{0044611E-4FED-AC42-8117-ECEA80633513}" destId="{B2B09285-0493-3F4A-947F-567C833D2E84}" srcOrd="0" destOrd="0" presId="urn:microsoft.com/office/officeart/2008/layout/LinedList"/>
    <dgm:cxn modelId="{BAEBBE7D-E242-1A44-88D4-28C465655E80}" type="presParOf" srcId="{0044611E-4FED-AC42-8117-ECEA80633513}" destId="{C86B4E9C-B450-074A-A236-2D8D257AAF82}" srcOrd="1" destOrd="0" presId="urn:microsoft.com/office/officeart/2008/layout/LinedList"/>
    <dgm:cxn modelId="{7D107F79-FA55-494B-A330-02ED3C557626}" type="presParOf" srcId="{0044611E-4FED-AC42-8117-ECEA80633513}" destId="{CACDF97F-7378-104A-B291-D6FAEEF10A40}" srcOrd="2" destOrd="0" presId="urn:microsoft.com/office/officeart/2008/layout/LinedList"/>
    <dgm:cxn modelId="{A12D4D45-F771-DB40-A04C-1A328FE20139}" type="presParOf" srcId="{0586586F-B040-5943-88EB-09C9DE96BB81}" destId="{7F44B700-D9F6-C346-8FE5-106ED15A3A1B}" srcOrd="14" destOrd="0" presId="urn:microsoft.com/office/officeart/2008/layout/LinedList"/>
    <dgm:cxn modelId="{18CC43EC-7F95-2748-9A4C-30D8EEDBC410}" type="presParOf" srcId="{0586586F-B040-5943-88EB-09C9DE96BB81}" destId="{363244F6-4DD3-B243-A9D8-66148EAD655A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FE9D96-6AFA-4CD9-99BF-11C15EF18E62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AD2C22-7724-42BF-A6AD-58F978531431}">
      <dgm:prSet phldrT="[Text]" custT="1"/>
      <dgm:spPr>
        <a:noFill/>
      </dgm:spPr>
      <dgm:t>
        <a:bodyPr/>
        <a:lstStyle/>
        <a:p>
          <a:r>
            <a:rPr lang="en-US" sz="3200" dirty="0">
              <a:solidFill>
                <a:schemeClr val="tx1"/>
              </a:solidFill>
              <a:latin typeface="Trebuchet MS" panose="020B0603020202020204" pitchFamily="34" charset="0"/>
            </a:rPr>
            <a:t>The Relying Institution is responsible for: </a:t>
          </a:r>
        </a:p>
      </dgm:t>
    </dgm:pt>
    <dgm:pt modelId="{B3E1B62E-39CE-442F-8E8F-F71AA7013401}" type="parTrans" cxnId="{2AFF66D4-5F01-406F-80EE-2ADF5AA458DC}">
      <dgm:prSet/>
      <dgm:spPr/>
      <dgm:t>
        <a:bodyPr/>
        <a:lstStyle/>
        <a:p>
          <a:endParaRPr lang="en-US"/>
        </a:p>
      </dgm:t>
    </dgm:pt>
    <dgm:pt modelId="{AFA65EAC-1B80-4554-811E-B658260E3F01}" type="sibTrans" cxnId="{2AFF66D4-5F01-406F-80EE-2ADF5AA458DC}">
      <dgm:prSet/>
      <dgm:spPr/>
      <dgm:t>
        <a:bodyPr/>
        <a:lstStyle/>
        <a:p>
          <a:endParaRPr lang="en-US"/>
        </a:p>
      </dgm:t>
    </dgm:pt>
    <dgm:pt modelId="{EAFC9B0D-9783-414D-8D44-609AF36653F0}">
      <dgm:prSet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Tracking active studies to appropriately oversee the institution's research portfolio</a:t>
          </a:r>
        </a:p>
      </dgm:t>
    </dgm:pt>
    <dgm:pt modelId="{017886FC-6BE2-2F47-B261-AA4AB9D6AF25}" type="parTrans" cxnId="{E4E606CE-97DC-6849-9A4C-E90E6AB8662E}">
      <dgm:prSet/>
      <dgm:spPr/>
      <dgm:t>
        <a:bodyPr/>
        <a:lstStyle/>
        <a:p>
          <a:endParaRPr lang="en-US"/>
        </a:p>
      </dgm:t>
    </dgm:pt>
    <dgm:pt modelId="{CB846583-3494-3F44-9C9E-2744C79E74DF}" type="sibTrans" cxnId="{E4E606CE-97DC-6849-9A4C-E90E6AB8662E}">
      <dgm:prSet/>
      <dgm:spPr/>
      <dgm:t>
        <a:bodyPr/>
        <a:lstStyle/>
        <a:p>
          <a:endParaRPr lang="en-US"/>
        </a:p>
      </dgm:t>
    </dgm:pt>
    <dgm:pt modelId="{BA6A96CD-0449-7C45-9BDD-424917DE6517}">
      <dgm:prSet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Providing reviewing IRB with required elements initially and ongoing </a:t>
          </a:r>
        </a:p>
      </dgm:t>
    </dgm:pt>
    <dgm:pt modelId="{CD028B11-CCE3-964A-8CDE-9055A9D75CC9}" type="parTrans" cxnId="{52976E09-4D52-C544-8098-C8B7020325EB}">
      <dgm:prSet/>
      <dgm:spPr/>
      <dgm:t>
        <a:bodyPr/>
        <a:lstStyle/>
        <a:p>
          <a:endParaRPr lang="en-US"/>
        </a:p>
      </dgm:t>
    </dgm:pt>
    <dgm:pt modelId="{5AA16986-1408-9649-B848-DB20D9FBD9B4}" type="sibTrans" cxnId="{52976E09-4D52-C544-8098-C8B7020325EB}">
      <dgm:prSet/>
      <dgm:spPr/>
      <dgm:t>
        <a:bodyPr/>
        <a:lstStyle/>
        <a:p>
          <a:endParaRPr lang="en-US"/>
        </a:p>
      </dgm:t>
    </dgm:pt>
    <dgm:pt modelId="{C556018C-13C3-3944-8C5E-977F5EF93957}">
      <dgm:prSet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Ensuring non-IRB, institutional requirements are met</a:t>
          </a:r>
        </a:p>
      </dgm:t>
    </dgm:pt>
    <dgm:pt modelId="{6911A0D9-9EBB-934E-9F10-8B44D8FC3EB7}" type="parTrans" cxnId="{5AAACEE0-14F2-E947-AA7B-EF9350A96401}">
      <dgm:prSet/>
      <dgm:spPr/>
      <dgm:t>
        <a:bodyPr/>
        <a:lstStyle/>
        <a:p>
          <a:endParaRPr lang="en-US"/>
        </a:p>
      </dgm:t>
    </dgm:pt>
    <dgm:pt modelId="{9966A27F-FC4C-624A-90DD-54222546991A}" type="sibTrans" cxnId="{5AAACEE0-14F2-E947-AA7B-EF9350A96401}">
      <dgm:prSet/>
      <dgm:spPr/>
      <dgm:t>
        <a:bodyPr/>
        <a:lstStyle/>
        <a:p>
          <a:endParaRPr lang="en-US"/>
        </a:p>
      </dgm:t>
    </dgm:pt>
    <dgm:pt modelId="{A5223A05-B88F-1A45-A064-9B6D9580604B}">
      <dgm:prSet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Communicating study information to other departments within the institution </a:t>
          </a:r>
        </a:p>
      </dgm:t>
    </dgm:pt>
    <dgm:pt modelId="{5B710C4C-5654-404D-AAD5-3D48358DF037}" type="parTrans" cxnId="{4DDD1BC3-8155-6E40-AB5D-190A2CC2F868}">
      <dgm:prSet/>
      <dgm:spPr/>
      <dgm:t>
        <a:bodyPr/>
        <a:lstStyle/>
        <a:p>
          <a:endParaRPr lang="en-US"/>
        </a:p>
      </dgm:t>
    </dgm:pt>
    <dgm:pt modelId="{4850E1FA-DAD7-4749-B6C0-7325C553DE7E}" type="sibTrans" cxnId="{4DDD1BC3-8155-6E40-AB5D-190A2CC2F868}">
      <dgm:prSet/>
      <dgm:spPr/>
      <dgm:t>
        <a:bodyPr/>
        <a:lstStyle/>
        <a:p>
          <a:endParaRPr lang="en-US"/>
        </a:p>
      </dgm:t>
    </dgm:pt>
    <dgm:pt modelId="{21BAD85B-8F81-834D-B1A5-510F74D97F5F}">
      <dgm:prSet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Ensuring HIPAA requirements are met</a:t>
          </a:r>
        </a:p>
      </dgm:t>
    </dgm:pt>
    <dgm:pt modelId="{92B4A086-F236-8A4B-A27E-81FDB2157C64}" type="parTrans" cxnId="{56971C03-951D-B54F-BB7B-CEE48AD7C9ED}">
      <dgm:prSet/>
      <dgm:spPr/>
      <dgm:t>
        <a:bodyPr/>
        <a:lstStyle/>
        <a:p>
          <a:endParaRPr lang="en-US"/>
        </a:p>
      </dgm:t>
    </dgm:pt>
    <dgm:pt modelId="{E47197A6-843C-0B4D-9854-27F3405104A7}" type="sibTrans" cxnId="{56971C03-951D-B54F-BB7B-CEE48AD7C9ED}">
      <dgm:prSet/>
      <dgm:spPr/>
      <dgm:t>
        <a:bodyPr/>
        <a:lstStyle/>
        <a:p>
          <a:endParaRPr lang="en-US"/>
        </a:p>
      </dgm:t>
    </dgm:pt>
    <dgm:pt modelId="{FCF422C8-BEB8-A348-944B-29BAB96205FD}">
      <dgm:prSet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Mechanism by which complaints are addressed</a:t>
          </a:r>
        </a:p>
      </dgm:t>
    </dgm:pt>
    <dgm:pt modelId="{C33F2EB8-7568-C040-A9D7-20505CFEDC16}" type="parTrans" cxnId="{5E03F6C4-1842-E94F-95C3-44757E481403}">
      <dgm:prSet/>
      <dgm:spPr/>
      <dgm:t>
        <a:bodyPr/>
        <a:lstStyle/>
        <a:p>
          <a:endParaRPr lang="en-US"/>
        </a:p>
      </dgm:t>
    </dgm:pt>
    <dgm:pt modelId="{D83FEE6F-3467-E64D-B47F-DE9C911B6180}" type="sibTrans" cxnId="{5E03F6C4-1842-E94F-95C3-44757E481403}">
      <dgm:prSet/>
      <dgm:spPr/>
      <dgm:t>
        <a:bodyPr/>
        <a:lstStyle/>
        <a:p>
          <a:endParaRPr lang="en-US"/>
        </a:p>
      </dgm:t>
    </dgm:pt>
    <dgm:pt modelId="{494EDC2D-1FA4-0043-B783-2D9C0BF1F7DF}">
      <dgm:prSet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Coordinating with reviewing IRB for outside reporting and IRB requested audits</a:t>
          </a:r>
        </a:p>
      </dgm:t>
    </dgm:pt>
    <dgm:pt modelId="{F182E85B-8F6B-9F4E-95CB-AD1CC96AEE3B}" type="parTrans" cxnId="{0BDDF378-C370-3840-AE13-08A627A8B5DE}">
      <dgm:prSet/>
      <dgm:spPr/>
      <dgm:t>
        <a:bodyPr/>
        <a:lstStyle/>
        <a:p>
          <a:endParaRPr lang="en-US"/>
        </a:p>
      </dgm:t>
    </dgm:pt>
    <dgm:pt modelId="{9C0478B5-B649-0748-9DD4-5BD003169798}" type="sibTrans" cxnId="{0BDDF378-C370-3840-AE13-08A627A8B5DE}">
      <dgm:prSet/>
      <dgm:spPr/>
      <dgm:t>
        <a:bodyPr/>
        <a:lstStyle/>
        <a:p>
          <a:endParaRPr lang="en-US"/>
        </a:p>
      </dgm:t>
    </dgm:pt>
    <dgm:pt modelId="{CC431467-FF32-9C4F-95F6-590771C0E805}">
      <dgm:prSet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Documenting reliance agreement for each study </a:t>
          </a:r>
        </a:p>
      </dgm:t>
    </dgm:pt>
    <dgm:pt modelId="{B42112B8-B235-584B-AB70-DA777E24593F}" type="sibTrans" cxnId="{F16EB0FE-EA1A-EF44-A766-5993894BAA0C}">
      <dgm:prSet/>
      <dgm:spPr/>
      <dgm:t>
        <a:bodyPr/>
        <a:lstStyle/>
        <a:p>
          <a:endParaRPr lang="en-US"/>
        </a:p>
      </dgm:t>
    </dgm:pt>
    <dgm:pt modelId="{ECD30120-3F6A-2046-8760-FE7FAD97577B}" type="parTrans" cxnId="{F16EB0FE-EA1A-EF44-A766-5993894BAA0C}">
      <dgm:prSet/>
      <dgm:spPr/>
      <dgm:t>
        <a:bodyPr/>
        <a:lstStyle/>
        <a:p>
          <a:endParaRPr lang="en-US"/>
        </a:p>
      </dgm:t>
    </dgm:pt>
    <dgm:pt modelId="{2E5F7A1F-D15C-BE43-8DD3-973DD8FC82B8}">
      <dgm:prSet/>
      <dgm:spPr>
        <a:solidFill>
          <a:schemeClr val="tx2"/>
        </a:solidFill>
      </dgm:spPr>
      <dgm:t>
        <a:bodyPr/>
        <a:lstStyle/>
        <a:p>
          <a:r>
            <a:rPr lang="en-US">
              <a:solidFill>
                <a:schemeClr val="bg1"/>
              </a:solidFill>
            </a:rPr>
            <a:t>Training study personnel </a:t>
          </a:r>
          <a:endParaRPr lang="en-US" dirty="0">
            <a:solidFill>
              <a:schemeClr val="bg1"/>
            </a:solidFill>
          </a:endParaRPr>
        </a:p>
      </dgm:t>
    </dgm:pt>
    <dgm:pt modelId="{0F10884E-D4DB-ED45-B889-25A7B14B5253}" type="parTrans" cxnId="{EF895BF2-E61D-C740-AE49-8D886D0007C6}">
      <dgm:prSet/>
      <dgm:spPr/>
    </dgm:pt>
    <dgm:pt modelId="{DB270776-F3C6-EC40-8DD9-BD2055E4AC10}" type="sibTrans" cxnId="{EF895BF2-E61D-C740-AE49-8D886D0007C6}">
      <dgm:prSet/>
      <dgm:spPr/>
    </dgm:pt>
    <dgm:pt modelId="{378B6D00-7B12-1244-B25D-AC0517B29CDB}" type="pres">
      <dgm:prSet presAssocID="{2CFE9D96-6AFA-4CD9-99BF-11C15EF18E62}" presName="vert0" presStyleCnt="0">
        <dgm:presLayoutVars>
          <dgm:dir/>
          <dgm:animOne val="branch"/>
          <dgm:animLvl val="lvl"/>
        </dgm:presLayoutVars>
      </dgm:prSet>
      <dgm:spPr/>
    </dgm:pt>
    <dgm:pt modelId="{C2306DC9-AD2A-C44C-AC91-5492ED7E9DD6}" type="pres">
      <dgm:prSet presAssocID="{2FAD2C22-7724-42BF-A6AD-58F978531431}" presName="thickLine" presStyleLbl="alignNode1" presStyleIdx="0" presStyleCnt="1"/>
      <dgm:spPr/>
    </dgm:pt>
    <dgm:pt modelId="{B2A47243-4864-3D4E-B738-070AAE74FD91}" type="pres">
      <dgm:prSet presAssocID="{2FAD2C22-7724-42BF-A6AD-58F978531431}" presName="horz1" presStyleCnt="0"/>
      <dgm:spPr/>
    </dgm:pt>
    <dgm:pt modelId="{737A6A53-2F73-FC4B-A07A-7F4914D91288}" type="pres">
      <dgm:prSet presAssocID="{2FAD2C22-7724-42BF-A6AD-58F978531431}" presName="tx1" presStyleLbl="revTx" presStyleIdx="0" presStyleCnt="10" custScaleX="196336"/>
      <dgm:spPr/>
    </dgm:pt>
    <dgm:pt modelId="{53FDDEBD-6EFD-8A4B-8B38-7126B8066C2D}" type="pres">
      <dgm:prSet presAssocID="{2FAD2C22-7724-42BF-A6AD-58F978531431}" presName="vert1" presStyleCnt="0"/>
      <dgm:spPr/>
    </dgm:pt>
    <dgm:pt modelId="{32C7EADD-5F4C-594D-8AE5-93F2178C8F64}" type="pres">
      <dgm:prSet presAssocID="{CC431467-FF32-9C4F-95F6-590771C0E805}" presName="vertSpace2a" presStyleCnt="0"/>
      <dgm:spPr/>
    </dgm:pt>
    <dgm:pt modelId="{22CE70CC-7521-BD4C-B313-204EA01D523A}" type="pres">
      <dgm:prSet presAssocID="{CC431467-FF32-9C4F-95F6-590771C0E805}" presName="horz2" presStyleCnt="0"/>
      <dgm:spPr/>
    </dgm:pt>
    <dgm:pt modelId="{808E50C5-E907-D746-9452-18B1EB2F40FD}" type="pres">
      <dgm:prSet presAssocID="{CC431467-FF32-9C4F-95F6-590771C0E805}" presName="horzSpace2" presStyleCnt="0"/>
      <dgm:spPr/>
    </dgm:pt>
    <dgm:pt modelId="{3D9FA5B9-0FA5-1C42-A018-F5FFA2C1C4E6}" type="pres">
      <dgm:prSet presAssocID="{CC431467-FF32-9C4F-95F6-590771C0E805}" presName="tx2" presStyleLbl="revTx" presStyleIdx="1" presStyleCnt="10"/>
      <dgm:spPr/>
    </dgm:pt>
    <dgm:pt modelId="{039BFA9A-75AA-A14E-883D-0EE201798D79}" type="pres">
      <dgm:prSet presAssocID="{CC431467-FF32-9C4F-95F6-590771C0E805}" presName="vert2" presStyleCnt="0"/>
      <dgm:spPr/>
    </dgm:pt>
    <dgm:pt modelId="{CD1B5432-6D29-0A4C-839E-1E35A58D83AF}" type="pres">
      <dgm:prSet presAssocID="{CC431467-FF32-9C4F-95F6-590771C0E805}" presName="thinLine2b" presStyleLbl="callout" presStyleIdx="0" presStyleCnt="9"/>
      <dgm:spPr/>
    </dgm:pt>
    <dgm:pt modelId="{3AFCAACC-1CC3-1042-AB69-DC99A00D5ADB}" type="pres">
      <dgm:prSet presAssocID="{CC431467-FF32-9C4F-95F6-590771C0E805}" presName="vertSpace2b" presStyleCnt="0"/>
      <dgm:spPr/>
    </dgm:pt>
    <dgm:pt modelId="{8D1CEB8B-AF7E-9343-AA03-965C5262E119}" type="pres">
      <dgm:prSet presAssocID="{EAFC9B0D-9783-414D-8D44-609AF36653F0}" presName="horz2" presStyleCnt="0"/>
      <dgm:spPr/>
    </dgm:pt>
    <dgm:pt modelId="{5F607DC7-9449-2544-B0F0-254379D12193}" type="pres">
      <dgm:prSet presAssocID="{EAFC9B0D-9783-414D-8D44-609AF36653F0}" presName="horzSpace2" presStyleCnt="0"/>
      <dgm:spPr/>
    </dgm:pt>
    <dgm:pt modelId="{E37A2954-C0A6-744B-BEBC-6A6D38D0B2C5}" type="pres">
      <dgm:prSet presAssocID="{EAFC9B0D-9783-414D-8D44-609AF36653F0}" presName="tx2" presStyleLbl="revTx" presStyleIdx="2" presStyleCnt="10"/>
      <dgm:spPr/>
    </dgm:pt>
    <dgm:pt modelId="{63619461-B600-0D49-8F62-9751DFDA8A64}" type="pres">
      <dgm:prSet presAssocID="{EAFC9B0D-9783-414D-8D44-609AF36653F0}" presName="vert2" presStyleCnt="0"/>
      <dgm:spPr/>
    </dgm:pt>
    <dgm:pt modelId="{5C28F546-4AE4-D544-AE30-0AAB018C4AF7}" type="pres">
      <dgm:prSet presAssocID="{EAFC9B0D-9783-414D-8D44-609AF36653F0}" presName="thinLine2b" presStyleLbl="callout" presStyleIdx="1" presStyleCnt="9"/>
      <dgm:spPr/>
    </dgm:pt>
    <dgm:pt modelId="{0E72EDED-942D-3444-A311-4D15DCFC1413}" type="pres">
      <dgm:prSet presAssocID="{EAFC9B0D-9783-414D-8D44-609AF36653F0}" presName="vertSpace2b" presStyleCnt="0"/>
      <dgm:spPr/>
    </dgm:pt>
    <dgm:pt modelId="{034A0954-A139-B044-BDF2-C7E16C8FA327}" type="pres">
      <dgm:prSet presAssocID="{BA6A96CD-0449-7C45-9BDD-424917DE6517}" presName="horz2" presStyleCnt="0"/>
      <dgm:spPr/>
    </dgm:pt>
    <dgm:pt modelId="{2D2B8658-EF22-994F-AB5A-93A62CBBEE1A}" type="pres">
      <dgm:prSet presAssocID="{BA6A96CD-0449-7C45-9BDD-424917DE6517}" presName="horzSpace2" presStyleCnt="0"/>
      <dgm:spPr/>
    </dgm:pt>
    <dgm:pt modelId="{CC161F91-67D9-2E41-9031-58533AD91C7A}" type="pres">
      <dgm:prSet presAssocID="{BA6A96CD-0449-7C45-9BDD-424917DE6517}" presName="tx2" presStyleLbl="revTx" presStyleIdx="3" presStyleCnt="10"/>
      <dgm:spPr/>
    </dgm:pt>
    <dgm:pt modelId="{EBFB5A91-0CBD-BC4F-8224-DAAB3E2AF8DE}" type="pres">
      <dgm:prSet presAssocID="{BA6A96CD-0449-7C45-9BDD-424917DE6517}" presName="vert2" presStyleCnt="0"/>
      <dgm:spPr/>
    </dgm:pt>
    <dgm:pt modelId="{3D3CB2A3-B45E-6049-BBB7-0295B3CDD7B3}" type="pres">
      <dgm:prSet presAssocID="{BA6A96CD-0449-7C45-9BDD-424917DE6517}" presName="thinLine2b" presStyleLbl="callout" presStyleIdx="2" presStyleCnt="9"/>
      <dgm:spPr/>
    </dgm:pt>
    <dgm:pt modelId="{A8426164-BE3A-1346-A702-465BA7F521A3}" type="pres">
      <dgm:prSet presAssocID="{BA6A96CD-0449-7C45-9BDD-424917DE6517}" presName="vertSpace2b" presStyleCnt="0"/>
      <dgm:spPr/>
    </dgm:pt>
    <dgm:pt modelId="{6313FB25-543D-2742-A4D9-389640C2B81F}" type="pres">
      <dgm:prSet presAssocID="{C556018C-13C3-3944-8C5E-977F5EF93957}" presName="horz2" presStyleCnt="0"/>
      <dgm:spPr/>
    </dgm:pt>
    <dgm:pt modelId="{302DB4F1-6C92-5D47-990B-4933DB57ABFC}" type="pres">
      <dgm:prSet presAssocID="{C556018C-13C3-3944-8C5E-977F5EF93957}" presName="horzSpace2" presStyleCnt="0"/>
      <dgm:spPr/>
    </dgm:pt>
    <dgm:pt modelId="{CCB8BAE2-361B-574B-99A5-01EB38553BFB}" type="pres">
      <dgm:prSet presAssocID="{C556018C-13C3-3944-8C5E-977F5EF93957}" presName="tx2" presStyleLbl="revTx" presStyleIdx="4" presStyleCnt="10"/>
      <dgm:spPr/>
    </dgm:pt>
    <dgm:pt modelId="{6183185F-E61F-1249-A3BB-71E81F0CEE32}" type="pres">
      <dgm:prSet presAssocID="{C556018C-13C3-3944-8C5E-977F5EF93957}" presName="vert2" presStyleCnt="0"/>
      <dgm:spPr/>
    </dgm:pt>
    <dgm:pt modelId="{6B674967-AB1E-C640-A673-DCDAFCAE9376}" type="pres">
      <dgm:prSet presAssocID="{C556018C-13C3-3944-8C5E-977F5EF93957}" presName="thinLine2b" presStyleLbl="callout" presStyleIdx="3" presStyleCnt="9"/>
      <dgm:spPr/>
    </dgm:pt>
    <dgm:pt modelId="{CBDCDC04-5E18-A340-AF0F-C1831843A2DD}" type="pres">
      <dgm:prSet presAssocID="{C556018C-13C3-3944-8C5E-977F5EF93957}" presName="vertSpace2b" presStyleCnt="0"/>
      <dgm:spPr/>
    </dgm:pt>
    <dgm:pt modelId="{EF572B51-1A0F-A541-AA46-331083360A54}" type="pres">
      <dgm:prSet presAssocID="{A5223A05-B88F-1A45-A064-9B6D9580604B}" presName="horz2" presStyleCnt="0"/>
      <dgm:spPr/>
    </dgm:pt>
    <dgm:pt modelId="{40E2BE0A-0718-A042-8055-A387166AC601}" type="pres">
      <dgm:prSet presAssocID="{A5223A05-B88F-1A45-A064-9B6D9580604B}" presName="horzSpace2" presStyleCnt="0"/>
      <dgm:spPr/>
    </dgm:pt>
    <dgm:pt modelId="{6EBD58F2-7905-124B-9754-F643029D52AB}" type="pres">
      <dgm:prSet presAssocID="{A5223A05-B88F-1A45-A064-9B6D9580604B}" presName="tx2" presStyleLbl="revTx" presStyleIdx="5" presStyleCnt="10"/>
      <dgm:spPr/>
    </dgm:pt>
    <dgm:pt modelId="{FBA8A3A7-F0AD-BF40-9C69-64481EB034A0}" type="pres">
      <dgm:prSet presAssocID="{A5223A05-B88F-1A45-A064-9B6D9580604B}" presName="vert2" presStyleCnt="0"/>
      <dgm:spPr/>
    </dgm:pt>
    <dgm:pt modelId="{37DFDB76-3153-DE44-A97D-CDDD28085D6B}" type="pres">
      <dgm:prSet presAssocID="{A5223A05-B88F-1A45-A064-9B6D9580604B}" presName="thinLine2b" presStyleLbl="callout" presStyleIdx="4" presStyleCnt="9"/>
      <dgm:spPr/>
    </dgm:pt>
    <dgm:pt modelId="{E8E0F6F8-262D-2442-B820-5498A8F1C96E}" type="pres">
      <dgm:prSet presAssocID="{A5223A05-B88F-1A45-A064-9B6D9580604B}" presName="vertSpace2b" presStyleCnt="0"/>
      <dgm:spPr/>
    </dgm:pt>
    <dgm:pt modelId="{CEBDAC03-CD33-494D-B435-8730697E154F}" type="pres">
      <dgm:prSet presAssocID="{21BAD85B-8F81-834D-B1A5-510F74D97F5F}" presName="horz2" presStyleCnt="0"/>
      <dgm:spPr/>
    </dgm:pt>
    <dgm:pt modelId="{A807B1F8-5A5A-964C-9E48-1FDD500A693B}" type="pres">
      <dgm:prSet presAssocID="{21BAD85B-8F81-834D-B1A5-510F74D97F5F}" presName="horzSpace2" presStyleCnt="0"/>
      <dgm:spPr/>
    </dgm:pt>
    <dgm:pt modelId="{6E648373-CCA1-E34A-B4A2-A4D9B9CCCC52}" type="pres">
      <dgm:prSet presAssocID="{21BAD85B-8F81-834D-B1A5-510F74D97F5F}" presName="tx2" presStyleLbl="revTx" presStyleIdx="6" presStyleCnt="10"/>
      <dgm:spPr/>
    </dgm:pt>
    <dgm:pt modelId="{AC3DA0E5-8F7F-B942-963A-6CCC6D5CB6F5}" type="pres">
      <dgm:prSet presAssocID="{21BAD85B-8F81-834D-B1A5-510F74D97F5F}" presName="vert2" presStyleCnt="0"/>
      <dgm:spPr/>
    </dgm:pt>
    <dgm:pt modelId="{107F0A42-F7AE-A044-B09D-8AB02BE37B6E}" type="pres">
      <dgm:prSet presAssocID="{21BAD85B-8F81-834D-B1A5-510F74D97F5F}" presName="thinLine2b" presStyleLbl="callout" presStyleIdx="5" presStyleCnt="9"/>
      <dgm:spPr/>
    </dgm:pt>
    <dgm:pt modelId="{02F3B832-23FC-2B43-B282-C6F0CFB485A3}" type="pres">
      <dgm:prSet presAssocID="{21BAD85B-8F81-834D-B1A5-510F74D97F5F}" presName="vertSpace2b" presStyleCnt="0"/>
      <dgm:spPr/>
    </dgm:pt>
    <dgm:pt modelId="{4C690B60-A426-BB4E-A3C3-A4932460CC70}" type="pres">
      <dgm:prSet presAssocID="{FCF422C8-BEB8-A348-944B-29BAB96205FD}" presName="horz2" presStyleCnt="0"/>
      <dgm:spPr/>
    </dgm:pt>
    <dgm:pt modelId="{AA1BCD85-ED2F-5444-B76E-656BF220EB66}" type="pres">
      <dgm:prSet presAssocID="{FCF422C8-BEB8-A348-944B-29BAB96205FD}" presName="horzSpace2" presStyleCnt="0"/>
      <dgm:spPr/>
    </dgm:pt>
    <dgm:pt modelId="{19EED97D-81CD-E647-8F36-DD907E80143A}" type="pres">
      <dgm:prSet presAssocID="{FCF422C8-BEB8-A348-944B-29BAB96205FD}" presName="tx2" presStyleLbl="revTx" presStyleIdx="7" presStyleCnt="10"/>
      <dgm:spPr/>
    </dgm:pt>
    <dgm:pt modelId="{240F4477-A668-FF43-A08C-B2D5678ADFC8}" type="pres">
      <dgm:prSet presAssocID="{FCF422C8-BEB8-A348-944B-29BAB96205FD}" presName="vert2" presStyleCnt="0"/>
      <dgm:spPr/>
    </dgm:pt>
    <dgm:pt modelId="{A0E030BE-84EF-3C4B-B872-F52780605E70}" type="pres">
      <dgm:prSet presAssocID="{FCF422C8-BEB8-A348-944B-29BAB96205FD}" presName="thinLine2b" presStyleLbl="callout" presStyleIdx="6" presStyleCnt="9"/>
      <dgm:spPr/>
    </dgm:pt>
    <dgm:pt modelId="{F174B8B8-F73E-6C46-9EE2-9F4917FD6A31}" type="pres">
      <dgm:prSet presAssocID="{FCF422C8-BEB8-A348-944B-29BAB96205FD}" presName="vertSpace2b" presStyleCnt="0"/>
      <dgm:spPr/>
    </dgm:pt>
    <dgm:pt modelId="{95B01875-2868-4D42-BB7E-63DE3126DD5D}" type="pres">
      <dgm:prSet presAssocID="{494EDC2D-1FA4-0043-B783-2D9C0BF1F7DF}" presName="horz2" presStyleCnt="0"/>
      <dgm:spPr/>
    </dgm:pt>
    <dgm:pt modelId="{BC1EB022-EE64-2D4B-99B1-FB1A7C1A6524}" type="pres">
      <dgm:prSet presAssocID="{494EDC2D-1FA4-0043-B783-2D9C0BF1F7DF}" presName="horzSpace2" presStyleCnt="0"/>
      <dgm:spPr/>
    </dgm:pt>
    <dgm:pt modelId="{2F2E06C5-43B1-914E-AA98-42BC626CC559}" type="pres">
      <dgm:prSet presAssocID="{494EDC2D-1FA4-0043-B783-2D9C0BF1F7DF}" presName="tx2" presStyleLbl="revTx" presStyleIdx="8" presStyleCnt="10"/>
      <dgm:spPr/>
    </dgm:pt>
    <dgm:pt modelId="{B4EF69C8-E3FB-974F-A11A-5C9AAD81A9E9}" type="pres">
      <dgm:prSet presAssocID="{494EDC2D-1FA4-0043-B783-2D9C0BF1F7DF}" presName="vert2" presStyleCnt="0"/>
      <dgm:spPr/>
    </dgm:pt>
    <dgm:pt modelId="{5F0965A8-AB4C-454C-8C9B-5A1F8A1606E1}" type="pres">
      <dgm:prSet presAssocID="{494EDC2D-1FA4-0043-B783-2D9C0BF1F7DF}" presName="thinLine2b" presStyleLbl="callout" presStyleIdx="7" presStyleCnt="9"/>
      <dgm:spPr/>
    </dgm:pt>
    <dgm:pt modelId="{95118581-71C4-314C-BA1E-09BB699DD2BA}" type="pres">
      <dgm:prSet presAssocID="{494EDC2D-1FA4-0043-B783-2D9C0BF1F7DF}" presName="vertSpace2b" presStyleCnt="0"/>
      <dgm:spPr/>
    </dgm:pt>
    <dgm:pt modelId="{D1A43E29-FB56-ED49-929C-A75338650C01}" type="pres">
      <dgm:prSet presAssocID="{2E5F7A1F-D15C-BE43-8DD3-973DD8FC82B8}" presName="horz2" presStyleCnt="0"/>
      <dgm:spPr/>
    </dgm:pt>
    <dgm:pt modelId="{DA3013D2-D48F-4D4A-9170-58BBE498B64F}" type="pres">
      <dgm:prSet presAssocID="{2E5F7A1F-D15C-BE43-8DD3-973DD8FC82B8}" presName="horzSpace2" presStyleCnt="0"/>
      <dgm:spPr/>
    </dgm:pt>
    <dgm:pt modelId="{9B716141-62C5-9146-BAD2-0AE90447BCC0}" type="pres">
      <dgm:prSet presAssocID="{2E5F7A1F-D15C-BE43-8DD3-973DD8FC82B8}" presName="tx2" presStyleLbl="revTx" presStyleIdx="9" presStyleCnt="10"/>
      <dgm:spPr/>
    </dgm:pt>
    <dgm:pt modelId="{9B49FC75-4F19-6C4B-8DB6-AC88A11C8DD0}" type="pres">
      <dgm:prSet presAssocID="{2E5F7A1F-D15C-BE43-8DD3-973DD8FC82B8}" presName="vert2" presStyleCnt="0"/>
      <dgm:spPr/>
    </dgm:pt>
    <dgm:pt modelId="{E79D3872-14C1-E541-BF1D-39C792A6D88E}" type="pres">
      <dgm:prSet presAssocID="{2E5F7A1F-D15C-BE43-8DD3-973DD8FC82B8}" presName="thinLine2b" presStyleLbl="callout" presStyleIdx="8" presStyleCnt="9"/>
      <dgm:spPr/>
    </dgm:pt>
    <dgm:pt modelId="{258C73B4-BF47-5B44-B59E-8E2E81528935}" type="pres">
      <dgm:prSet presAssocID="{2E5F7A1F-D15C-BE43-8DD3-973DD8FC82B8}" presName="vertSpace2b" presStyleCnt="0"/>
      <dgm:spPr/>
    </dgm:pt>
  </dgm:ptLst>
  <dgm:cxnLst>
    <dgm:cxn modelId="{56971C03-951D-B54F-BB7B-CEE48AD7C9ED}" srcId="{2FAD2C22-7724-42BF-A6AD-58F978531431}" destId="{21BAD85B-8F81-834D-B1A5-510F74D97F5F}" srcOrd="5" destOrd="0" parTransId="{92B4A086-F236-8A4B-A27E-81FDB2157C64}" sibTransId="{E47197A6-843C-0B4D-9854-27F3405104A7}"/>
    <dgm:cxn modelId="{52976E09-4D52-C544-8098-C8B7020325EB}" srcId="{2FAD2C22-7724-42BF-A6AD-58F978531431}" destId="{BA6A96CD-0449-7C45-9BDD-424917DE6517}" srcOrd="2" destOrd="0" parTransId="{CD028B11-CCE3-964A-8CDE-9055A9D75CC9}" sibTransId="{5AA16986-1408-9649-B848-DB20D9FBD9B4}"/>
    <dgm:cxn modelId="{2E479915-DCA7-844D-9644-E861032084D4}" type="presOf" srcId="{EAFC9B0D-9783-414D-8D44-609AF36653F0}" destId="{E37A2954-C0A6-744B-BEBC-6A6D38D0B2C5}" srcOrd="0" destOrd="0" presId="urn:microsoft.com/office/officeart/2008/layout/LinedList"/>
    <dgm:cxn modelId="{D5FDFF1E-F197-4E40-9806-CC32F63A95AF}" type="presOf" srcId="{2E5F7A1F-D15C-BE43-8DD3-973DD8FC82B8}" destId="{9B716141-62C5-9146-BAD2-0AE90447BCC0}" srcOrd="0" destOrd="0" presId="urn:microsoft.com/office/officeart/2008/layout/LinedList"/>
    <dgm:cxn modelId="{55CE5D28-98E8-F04A-B3EB-C21F33B4554F}" type="presOf" srcId="{BA6A96CD-0449-7C45-9BDD-424917DE6517}" destId="{CC161F91-67D9-2E41-9031-58533AD91C7A}" srcOrd="0" destOrd="0" presId="urn:microsoft.com/office/officeart/2008/layout/LinedList"/>
    <dgm:cxn modelId="{E1CB1237-37FF-6C4A-9376-6108E3D99283}" type="presOf" srcId="{FCF422C8-BEB8-A348-944B-29BAB96205FD}" destId="{19EED97D-81CD-E647-8F36-DD907E80143A}" srcOrd="0" destOrd="0" presId="urn:microsoft.com/office/officeart/2008/layout/LinedList"/>
    <dgm:cxn modelId="{7F43F93B-56FB-4646-9926-436AE08C5E87}" type="presOf" srcId="{CC431467-FF32-9C4F-95F6-590771C0E805}" destId="{3D9FA5B9-0FA5-1C42-A018-F5FFA2C1C4E6}" srcOrd="0" destOrd="0" presId="urn:microsoft.com/office/officeart/2008/layout/LinedList"/>
    <dgm:cxn modelId="{50C2E240-FCDD-AF4C-87EA-8610B80C95EA}" type="presOf" srcId="{C556018C-13C3-3944-8C5E-977F5EF93957}" destId="{CCB8BAE2-361B-574B-99A5-01EB38553BFB}" srcOrd="0" destOrd="0" presId="urn:microsoft.com/office/officeart/2008/layout/LinedList"/>
    <dgm:cxn modelId="{0B6C114E-9930-594F-9BF4-A17819EA22BB}" type="presOf" srcId="{2CFE9D96-6AFA-4CD9-99BF-11C15EF18E62}" destId="{378B6D00-7B12-1244-B25D-AC0517B29CDB}" srcOrd="0" destOrd="0" presId="urn:microsoft.com/office/officeart/2008/layout/LinedList"/>
    <dgm:cxn modelId="{BF6C5050-B053-6648-AE32-7B7B5AC219EA}" type="presOf" srcId="{494EDC2D-1FA4-0043-B783-2D9C0BF1F7DF}" destId="{2F2E06C5-43B1-914E-AA98-42BC626CC559}" srcOrd="0" destOrd="0" presId="urn:microsoft.com/office/officeart/2008/layout/LinedList"/>
    <dgm:cxn modelId="{0BDDF378-C370-3840-AE13-08A627A8B5DE}" srcId="{2FAD2C22-7724-42BF-A6AD-58F978531431}" destId="{494EDC2D-1FA4-0043-B783-2D9C0BF1F7DF}" srcOrd="7" destOrd="0" parTransId="{F182E85B-8F6B-9F4E-95CB-AD1CC96AEE3B}" sibTransId="{9C0478B5-B649-0748-9DD4-5BD003169798}"/>
    <dgm:cxn modelId="{F13EBB89-8EB6-EC4A-96EF-3191D64285AC}" type="presOf" srcId="{21BAD85B-8F81-834D-B1A5-510F74D97F5F}" destId="{6E648373-CCA1-E34A-B4A2-A4D9B9CCCC52}" srcOrd="0" destOrd="0" presId="urn:microsoft.com/office/officeart/2008/layout/LinedList"/>
    <dgm:cxn modelId="{6215B396-8203-2D42-BBB3-0C7542A35C32}" type="presOf" srcId="{A5223A05-B88F-1A45-A064-9B6D9580604B}" destId="{6EBD58F2-7905-124B-9754-F643029D52AB}" srcOrd="0" destOrd="0" presId="urn:microsoft.com/office/officeart/2008/layout/LinedList"/>
    <dgm:cxn modelId="{4DDD1BC3-8155-6E40-AB5D-190A2CC2F868}" srcId="{2FAD2C22-7724-42BF-A6AD-58F978531431}" destId="{A5223A05-B88F-1A45-A064-9B6D9580604B}" srcOrd="4" destOrd="0" parTransId="{5B710C4C-5654-404D-AAD5-3D48358DF037}" sibTransId="{4850E1FA-DAD7-4749-B6C0-7325C553DE7E}"/>
    <dgm:cxn modelId="{5E03F6C4-1842-E94F-95C3-44757E481403}" srcId="{2FAD2C22-7724-42BF-A6AD-58F978531431}" destId="{FCF422C8-BEB8-A348-944B-29BAB96205FD}" srcOrd="6" destOrd="0" parTransId="{C33F2EB8-7568-C040-A9D7-20505CFEDC16}" sibTransId="{D83FEE6F-3467-E64D-B47F-DE9C911B6180}"/>
    <dgm:cxn modelId="{E4E606CE-97DC-6849-9A4C-E90E6AB8662E}" srcId="{2FAD2C22-7724-42BF-A6AD-58F978531431}" destId="{EAFC9B0D-9783-414D-8D44-609AF36653F0}" srcOrd="1" destOrd="0" parTransId="{017886FC-6BE2-2F47-B261-AA4AB9D6AF25}" sibTransId="{CB846583-3494-3F44-9C9E-2744C79E74DF}"/>
    <dgm:cxn modelId="{2AFF66D4-5F01-406F-80EE-2ADF5AA458DC}" srcId="{2CFE9D96-6AFA-4CD9-99BF-11C15EF18E62}" destId="{2FAD2C22-7724-42BF-A6AD-58F978531431}" srcOrd="0" destOrd="0" parTransId="{B3E1B62E-39CE-442F-8E8F-F71AA7013401}" sibTransId="{AFA65EAC-1B80-4554-811E-B658260E3F01}"/>
    <dgm:cxn modelId="{5AAACEE0-14F2-E947-AA7B-EF9350A96401}" srcId="{2FAD2C22-7724-42BF-A6AD-58F978531431}" destId="{C556018C-13C3-3944-8C5E-977F5EF93957}" srcOrd="3" destOrd="0" parTransId="{6911A0D9-9EBB-934E-9F10-8B44D8FC3EB7}" sibTransId="{9966A27F-FC4C-624A-90DD-54222546991A}"/>
    <dgm:cxn modelId="{EF895BF2-E61D-C740-AE49-8D886D0007C6}" srcId="{2FAD2C22-7724-42BF-A6AD-58F978531431}" destId="{2E5F7A1F-D15C-BE43-8DD3-973DD8FC82B8}" srcOrd="8" destOrd="0" parTransId="{0F10884E-D4DB-ED45-B889-25A7B14B5253}" sibTransId="{DB270776-F3C6-EC40-8DD9-BD2055E4AC10}"/>
    <dgm:cxn modelId="{F16EB0FE-EA1A-EF44-A766-5993894BAA0C}" srcId="{2FAD2C22-7724-42BF-A6AD-58F978531431}" destId="{CC431467-FF32-9C4F-95F6-590771C0E805}" srcOrd="0" destOrd="0" parTransId="{ECD30120-3F6A-2046-8760-FE7FAD97577B}" sibTransId="{B42112B8-B235-584B-AB70-DA777E24593F}"/>
    <dgm:cxn modelId="{A0EF19FF-5B8A-4D45-A759-04516071CE31}" type="presOf" srcId="{2FAD2C22-7724-42BF-A6AD-58F978531431}" destId="{737A6A53-2F73-FC4B-A07A-7F4914D91288}" srcOrd="0" destOrd="0" presId="urn:microsoft.com/office/officeart/2008/layout/LinedList"/>
    <dgm:cxn modelId="{83EAE7C6-CD70-924C-9957-A172AE43168A}" type="presParOf" srcId="{378B6D00-7B12-1244-B25D-AC0517B29CDB}" destId="{C2306DC9-AD2A-C44C-AC91-5492ED7E9DD6}" srcOrd="0" destOrd="0" presId="urn:microsoft.com/office/officeart/2008/layout/LinedList"/>
    <dgm:cxn modelId="{48D03E50-590A-2242-A0AD-0CB9CE354057}" type="presParOf" srcId="{378B6D00-7B12-1244-B25D-AC0517B29CDB}" destId="{B2A47243-4864-3D4E-B738-070AAE74FD91}" srcOrd="1" destOrd="0" presId="urn:microsoft.com/office/officeart/2008/layout/LinedList"/>
    <dgm:cxn modelId="{F025BBE7-CD98-0842-A5AB-49C2AD244379}" type="presParOf" srcId="{B2A47243-4864-3D4E-B738-070AAE74FD91}" destId="{737A6A53-2F73-FC4B-A07A-7F4914D91288}" srcOrd="0" destOrd="0" presId="urn:microsoft.com/office/officeart/2008/layout/LinedList"/>
    <dgm:cxn modelId="{3C74045D-0D35-C543-B7C2-49397C85C83F}" type="presParOf" srcId="{B2A47243-4864-3D4E-B738-070AAE74FD91}" destId="{53FDDEBD-6EFD-8A4B-8B38-7126B8066C2D}" srcOrd="1" destOrd="0" presId="urn:microsoft.com/office/officeart/2008/layout/LinedList"/>
    <dgm:cxn modelId="{D2B372C3-1946-C84B-959A-C73ED52819DF}" type="presParOf" srcId="{53FDDEBD-6EFD-8A4B-8B38-7126B8066C2D}" destId="{32C7EADD-5F4C-594D-8AE5-93F2178C8F64}" srcOrd="0" destOrd="0" presId="urn:microsoft.com/office/officeart/2008/layout/LinedList"/>
    <dgm:cxn modelId="{52C031F0-7B4E-FA4D-AFEC-0FB441E7D9FF}" type="presParOf" srcId="{53FDDEBD-6EFD-8A4B-8B38-7126B8066C2D}" destId="{22CE70CC-7521-BD4C-B313-204EA01D523A}" srcOrd="1" destOrd="0" presId="urn:microsoft.com/office/officeart/2008/layout/LinedList"/>
    <dgm:cxn modelId="{F8269FBE-5E91-CB40-B53D-EFF1C50D86BA}" type="presParOf" srcId="{22CE70CC-7521-BD4C-B313-204EA01D523A}" destId="{808E50C5-E907-D746-9452-18B1EB2F40FD}" srcOrd="0" destOrd="0" presId="urn:microsoft.com/office/officeart/2008/layout/LinedList"/>
    <dgm:cxn modelId="{D97807F7-332F-3144-8177-F531CCF0F0A6}" type="presParOf" srcId="{22CE70CC-7521-BD4C-B313-204EA01D523A}" destId="{3D9FA5B9-0FA5-1C42-A018-F5FFA2C1C4E6}" srcOrd="1" destOrd="0" presId="urn:microsoft.com/office/officeart/2008/layout/LinedList"/>
    <dgm:cxn modelId="{90B14BF3-C78D-0240-A402-F038A5E07344}" type="presParOf" srcId="{22CE70CC-7521-BD4C-B313-204EA01D523A}" destId="{039BFA9A-75AA-A14E-883D-0EE201798D79}" srcOrd="2" destOrd="0" presId="urn:microsoft.com/office/officeart/2008/layout/LinedList"/>
    <dgm:cxn modelId="{2D59D38A-C39C-8A4C-B957-E9FE1DD00B69}" type="presParOf" srcId="{53FDDEBD-6EFD-8A4B-8B38-7126B8066C2D}" destId="{CD1B5432-6D29-0A4C-839E-1E35A58D83AF}" srcOrd="2" destOrd="0" presId="urn:microsoft.com/office/officeart/2008/layout/LinedList"/>
    <dgm:cxn modelId="{58ED3146-97F1-A749-B867-AE176A574B1B}" type="presParOf" srcId="{53FDDEBD-6EFD-8A4B-8B38-7126B8066C2D}" destId="{3AFCAACC-1CC3-1042-AB69-DC99A00D5ADB}" srcOrd="3" destOrd="0" presId="urn:microsoft.com/office/officeart/2008/layout/LinedList"/>
    <dgm:cxn modelId="{0EE7A068-3EEC-D241-950F-BD606C946C4F}" type="presParOf" srcId="{53FDDEBD-6EFD-8A4B-8B38-7126B8066C2D}" destId="{8D1CEB8B-AF7E-9343-AA03-965C5262E119}" srcOrd="4" destOrd="0" presId="urn:microsoft.com/office/officeart/2008/layout/LinedList"/>
    <dgm:cxn modelId="{702D19E0-AF9F-FB4D-936F-617AB2247E58}" type="presParOf" srcId="{8D1CEB8B-AF7E-9343-AA03-965C5262E119}" destId="{5F607DC7-9449-2544-B0F0-254379D12193}" srcOrd="0" destOrd="0" presId="urn:microsoft.com/office/officeart/2008/layout/LinedList"/>
    <dgm:cxn modelId="{394D6B26-4320-EA42-9B60-A697A63015CA}" type="presParOf" srcId="{8D1CEB8B-AF7E-9343-AA03-965C5262E119}" destId="{E37A2954-C0A6-744B-BEBC-6A6D38D0B2C5}" srcOrd="1" destOrd="0" presId="urn:microsoft.com/office/officeart/2008/layout/LinedList"/>
    <dgm:cxn modelId="{3294FD92-BF49-6F41-86FF-7F075CE760CF}" type="presParOf" srcId="{8D1CEB8B-AF7E-9343-AA03-965C5262E119}" destId="{63619461-B600-0D49-8F62-9751DFDA8A64}" srcOrd="2" destOrd="0" presId="urn:microsoft.com/office/officeart/2008/layout/LinedList"/>
    <dgm:cxn modelId="{91E9215C-C0F7-9C4C-9A3A-EB0DE6C3416E}" type="presParOf" srcId="{53FDDEBD-6EFD-8A4B-8B38-7126B8066C2D}" destId="{5C28F546-4AE4-D544-AE30-0AAB018C4AF7}" srcOrd="5" destOrd="0" presId="urn:microsoft.com/office/officeart/2008/layout/LinedList"/>
    <dgm:cxn modelId="{AC5FB6FD-8330-2C4F-9DA3-B4DE2FF7DC5D}" type="presParOf" srcId="{53FDDEBD-6EFD-8A4B-8B38-7126B8066C2D}" destId="{0E72EDED-942D-3444-A311-4D15DCFC1413}" srcOrd="6" destOrd="0" presId="urn:microsoft.com/office/officeart/2008/layout/LinedList"/>
    <dgm:cxn modelId="{091B3E48-B306-B94D-A5AD-43BCECD9E147}" type="presParOf" srcId="{53FDDEBD-6EFD-8A4B-8B38-7126B8066C2D}" destId="{034A0954-A139-B044-BDF2-C7E16C8FA327}" srcOrd="7" destOrd="0" presId="urn:microsoft.com/office/officeart/2008/layout/LinedList"/>
    <dgm:cxn modelId="{65B61622-C245-3141-8CFE-1E1665A89E54}" type="presParOf" srcId="{034A0954-A139-B044-BDF2-C7E16C8FA327}" destId="{2D2B8658-EF22-994F-AB5A-93A62CBBEE1A}" srcOrd="0" destOrd="0" presId="urn:microsoft.com/office/officeart/2008/layout/LinedList"/>
    <dgm:cxn modelId="{8E56D299-D85C-A04B-87D2-30C34A90BEF2}" type="presParOf" srcId="{034A0954-A139-B044-BDF2-C7E16C8FA327}" destId="{CC161F91-67D9-2E41-9031-58533AD91C7A}" srcOrd="1" destOrd="0" presId="urn:microsoft.com/office/officeart/2008/layout/LinedList"/>
    <dgm:cxn modelId="{DAFB2E8E-0802-0F4F-B3FF-5F616AF9308D}" type="presParOf" srcId="{034A0954-A139-B044-BDF2-C7E16C8FA327}" destId="{EBFB5A91-0CBD-BC4F-8224-DAAB3E2AF8DE}" srcOrd="2" destOrd="0" presId="urn:microsoft.com/office/officeart/2008/layout/LinedList"/>
    <dgm:cxn modelId="{A3FA9405-806D-3D4C-ACC1-74DAE21CFBF5}" type="presParOf" srcId="{53FDDEBD-6EFD-8A4B-8B38-7126B8066C2D}" destId="{3D3CB2A3-B45E-6049-BBB7-0295B3CDD7B3}" srcOrd="8" destOrd="0" presId="urn:microsoft.com/office/officeart/2008/layout/LinedList"/>
    <dgm:cxn modelId="{83C4B4FF-477F-0749-9326-1FD76F27CBB4}" type="presParOf" srcId="{53FDDEBD-6EFD-8A4B-8B38-7126B8066C2D}" destId="{A8426164-BE3A-1346-A702-465BA7F521A3}" srcOrd="9" destOrd="0" presId="urn:microsoft.com/office/officeart/2008/layout/LinedList"/>
    <dgm:cxn modelId="{3F1AF87E-0AB2-224B-868B-FB86BFE73E5A}" type="presParOf" srcId="{53FDDEBD-6EFD-8A4B-8B38-7126B8066C2D}" destId="{6313FB25-543D-2742-A4D9-389640C2B81F}" srcOrd="10" destOrd="0" presId="urn:microsoft.com/office/officeart/2008/layout/LinedList"/>
    <dgm:cxn modelId="{A84D9C75-5AB8-8E48-AE6C-810071E319E5}" type="presParOf" srcId="{6313FB25-543D-2742-A4D9-389640C2B81F}" destId="{302DB4F1-6C92-5D47-990B-4933DB57ABFC}" srcOrd="0" destOrd="0" presId="urn:microsoft.com/office/officeart/2008/layout/LinedList"/>
    <dgm:cxn modelId="{33AF01DB-DFC3-624E-8C8F-EEE8696D88D2}" type="presParOf" srcId="{6313FB25-543D-2742-A4D9-389640C2B81F}" destId="{CCB8BAE2-361B-574B-99A5-01EB38553BFB}" srcOrd="1" destOrd="0" presId="urn:microsoft.com/office/officeart/2008/layout/LinedList"/>
    <dgm:cxn modelId="{89A287FC-AE51-6C42-992E-027A580F0871}" type="presParOf" srcId="{6313FB25-543D-2742-A4D9-389640C2B81F}" destId="{6183185F-E61F-1249-A3BB-71E81F0CEE32}" srcOrd="2" destOrd="0" presId="urn:microsoft.com/office/officeart/2008/layout/LinedList"/>
    <dgm:cxn modelId="{6C8610DD-DA06-EA4F-AE83-76B391132218}" type="presParOf" srcId="{53FDDEBD-6EFD-8A4B-8B38-7126B8066C2D}" destId="{6B674967-AB1E-C640-A673-DCDAFCAE9376}" srcOrd="11" destOrd="0" presId="urn:microsoft.com/office/officeart/2008/layout/LinedList"/>
    <dgm:cxn modelId="{022CF7D8-BD77-5E46-B4E8-33BB4AD177D6}" type="presParOf" srcId="{53FDDEBD-6EFD-8A4B-8B38-7126B8066C2D}" destId="{CBDCDC04-5E18-A340-AF0F-C1831843A2DD}" srcOrd="12" destOrd="0" presId="urn:microsoft.com/office/officeart/2008/layout/LinedList"/>
    <dgm:cxn modelId="{6389B010-69BF-BC44-B1E1-48AF6E529CD4}" type="presParOf" srcId="{53FDDEBD-6EFD-8A4B-8B38-7126B8066C2D}" destId="{EF572B51-1A0F-A541-AA46-331083360A54}" srcOrd="13" destOrd="0" presId="urn:microsoft.com/office/officeart/2008/layout/LinedList"/>
    <dgm:cxn modelId="{A2B19370-C012-B14D-9ACE-65410D398A39}" type="presParOf" srcId="{EF572B51-1A0F-A541-AA46-331083360A54}" destId="{40E2BE0A-0718-A042-8055-A387166AC601}" srcOrd="0" destOrd="0" presId="urn:microsoft.com/office/officeart/2008/layout/LinedList"/>
    <dgm:cxn modelId="{486FB0BC-091B-0F4F-92E6-237CB3B97318}" type="presParOf" srcId="{EF572B51-1A0F-A541-AA46-331083360A54}" destId="{6EBD58F2-7905-124B-9754-F643029D52AB}" srcOrd="1" destOrd="0" presId="urn:microsoft.com/office/officeart/2008/layout/LinedList"/>
    <dgm:cxn modelId="{4C9FD5C2-7540-7741-B2B2-4C0AA6170DC8}" type="presParOf" srcId="{EF572B51-1A0F-A541-AA46-331083360A54}" destId="{FBA8A3A7-F0AD-BF40-9C69-64481EB034A0}" srcOrd="2" destOrd="0" presId="urn:microsoft.com/office/officeart/2008/layout/LinedList"/>
    <dgm:cxn modelId="{68B1FB11-6B7B-5249-B2E2-594594F761FB}" type="presParOf" srcId="{53FDDEBD-6EFD-8A4B-8B38-7126B8066C2D}" destId="{37DFDB76-3153-DE44-A97D-CDDD28085D6B}" srcOrd="14" destOrd="0" presId="urn:microsoft.com/office/officeart/2008/layout/LinedList"/>
    <dgm:cxn modelId="{51D9A8FA-4E80-024C-B554-323D5963B5CA}" type="presParOf" srcId="{53FDDEBD-6EFD-8A4B-8B38-7126B8066C2D}" destId="{E8E0F6F8-262D-2442-B820-5498A8F1C96E}" srcOrd="15" destOrd="0" presId="urn:microsoft.com/office/officeart/2008/layout/LinedList"/>
    <dgm:cxn modelId="{D4AD5348-F3E2-E849-BF65-CB93D29DB511}" type="presParOf" srcId="{53FDDEBD-6EFD-8A4B-8B38-7126B8066C2D}" destId="{CEBDAC03-CD33-494D-B435-8730697E154F}" srcOrd="16" destOrd="0" presId="urn:microsoft.com/office/officeart/2008/layout/LinedList"/>
    <dgm:cxn modelId="{62A08CBB-30EA-A747-9AEE-0D59D279D9A9}" type="presParOf" srcId="{CEBDAC03-CD33-494D-B435-8730697E154F}" destId="{A807B1F8-5A5A-964C-9E48-1FDD500A693B}" srcOrd="0" destOrd="0" presId="urn:microsoft.com/office/officeart/2008/layout/LinedList"/>
    <dgm:cxn modelId="{45DD3EE2-DC00-5245-8DCB-3D9FEC8D85EB}" type="presParOf" srcId="{CEBDAC03-CD33-494D-B435-8730697E154F}" destId="{6E648373-CCA1-E34A-B4A2-A4D9B9CCCC52}" srcOrd="1" destOrd="0" presId="urn:microsoft.com/office/officeart/2008/layout/LinedList"/>
    <dgm:cxn modelId="{42495440-481F-3543-B8E4-D611D70C391B}" type="presParOf" srcId="{CEBDAC03-CD33-494D-B435-8730697E154F}" destId="{AC3DA0E5-8F7F-B942-963A-6CCC6D5CB6F5}" srcOrd="2" destOrd="0" presId="urn:microsoft.com/office/officeart/2008/layout/LinedList"/>
    <dgm:cxn modelId="{EA30D86C-F45E-7943-B0DD-1C4F26324598}" type="presParOf" srcId="{53FDDEBD-6EFD-8A4B-8B38-7126B8066C2D}" destId="{107F0A42-F7AE-A044-B09D-8AB02BE37B6E}" srcOrd="17" destOrd="0" presId="urn:microsoft.com/office/officeart/2008/layout/LinedList"/>
    <dgm:cxn modelId="{564C8B86-4065-A04C-B410-9BBDABBE85F6}" type="presParOf" srcId="{53FDDEBD-6EFD-8A4B-8B38-7126B8066C2D}" destId="{02F3B832-23FC-2B43-B282-C6F0CFB485A3}" srcOrd="18" destOrd="0" presId="urn:microsoft.com/office/officeart/2008/layout/LinedList"/>
    <dgm:cxn modelId="{74EAEDFA-28E9-3A4F-8292-A2486FC6D1C0}" type="presParOf" srcId="{53FDDEBD-6EFD-8A4B-8B38-7126B8066C2D}" destId="{4C690B60-A426-BB4E-A3C3-A4932460CC70}" srcOrd="19" destOrd="0" presId="urn:microsoft.com/office/officeart/2008/layout/LinedList"/>
    <dgm:cxn modelId="{4D2135AD-F3C1-574D-8204-7FFAC401865C}" type="presParOf" srcId="{4C690B60-A426-BB4E-A3C3-A4932460CC70}" destId="{AA1BCD85-ED2F-5444-B76E-656BF220EB66}" srcOrd="0" destOrd="0" presId="urn:microsoft.com/office/officeart/2008/layout/LinedList"/>
    <dgm:cxn modelId="{1C74753E-176E-FA4D-8789-DCA717DA7138}" type="presParOf" srcId="{4C690B60-A426-BB4E-A3C3-A4932460CC70}" destId="{19EED97D-81CD-E647-8F36-DD907E80143A}" srcOrd="1" destOrd="0" presId="urn:microsoft.com/office/officeart/2008/layout/LinedList"/>
    <dgm:cxn modelId="{4F3CDAB4-3538-924F-9B28-006F48F5C1A8}" type="presParOf" srcId="{4C690B60-A426-BB4E-A3C3-A4932460CC70}" destId="{240F4477-A668-FF43-A08C-B2D5678ADFC8}" srcOrd="2" destOrd="0" presId="urn:microsoft.com/office/officeart/2008/layout/LinedList"/>
    <dgm:cxn modelId="{56EF5590-DF22-8D40-BE13-CDCF379F0084}" type="presParOf" srcId="{53FDDEBD-6EFD-8A4B-8B38-7126B8066C2D}" destId="{A0E030BE-84EF-3C4B-B872-F52780605E70}" srcOrd="20" destOrd="0" presId="urn:microsoft.com/office/officeart/2008/layout/LinedList"/>
    <dgm:cxn modelId="{2CF9DF23-6156-D749-8FAC-C3E0BB1FDF00}" type="presParOf" srcId="{53FDDEBD-6EFD-8A4B-8B38-7126B8066C2D}" destId="{F174B8B8-F73E-6C46-9EE2-9F4917FD6A31}" srcOrd="21" destOrd="0" presId="urn:microsoft.com/office/officeart/2008/layout/LinedList"/>
    <dgm:cxn modelId="{7FC0EA41-C955-604C-BC90-331290B7E794}" type="presParOf" srcId="{53FDDEBD-6EFD-8A4B-8B38-7126B8066C2D}" destId="{95B01875-2868-4D42-BB7E-63DE3126DD5D}" srcOrd="22" destOrd="0" presId="urn:microsoft.com/office/officeart/2008/layout/LinedList"/>
    <dgm:cxn modelId="{1B95AD6D-6101-4744-B79F-EAA7D5111D5D}" type="presParOf" srcId="{95B01875-2868-4D42-BB7E-63DE3126DD5D}" destId="{BC1EB022-EE64-2D4B-99B1-FB1A7C1A6524}" srcOrd="0" destOrd="0" presId="urn:microsoft.com/office/officeart/2008/layout/LinedList"/>
    <dgm:cxn modelId="{756C4C56-3CB8-3341-B574-03BA1DA8C67D}" type="presParOf" srcId="{95B01875-2868-4D42-BB7E-63DE3126DD5D}" destId="{2F2E06C5-43B1-914E-AA98-42BC626CC559}" srcOrd="1" destOrd="0" presId="urn:microsoft.com/office/officeart/2008/layout/LinedList"/>
    <dgm:cxn modelId="{DD108E27-A434-0642-BCE6-F82DEA88A96B}" type="presParOf" srcId="{95B01875-2868-4D42-BB7E-63DE3126DD5D}" destId="{B4EF69C8-E3FB-974F-A11A-5C9AAD81A9E9}" srcOrd="2" destOrd="0" presId="urn:microsoft.com/office/officeart/2008/layout/LinedList"/>
    <dgm:cxn modelId="{15C6C12A-B96D-494D-B1CA-734CDBC5CE8B}" type="presParOf" srcId="{53FDDEBD-6EFD-8A4B-8B38-7126B8066C2D}" destId="{5F0965A8-AB4C-454C-8C9B-5A1F8A1606E1}" srcOrd="23" destOrd="0" presId="urn:microsoft.com/office/officeart/2008/layout/LinedList"/>
    <dgm:cxn modelId="{32DDB2A3-B245-7948-AE15-FBF6C0726DAE}" type="presParOf" srcId="{53FDDEBD-6EFD-8A4B-8B38-7126B8066C2D}" destId="{95118581-71C4-314C-BA1E-09BB699DD2BA}" srcOrd="24" destOrd="0" presId="urn:microsoft.com/office/officeart/2008/layout/LinedList"/>
    <dgm:cxn modelId="{DBD9BF7B-1A17-D34A-8F71-70C40EB6C163}" type="presParOf" srcId="{53FDDEBD-6EFD-8A4B-8B38-7126B8066C2D}" destId="{D1A43E29-FB56-ED49-929C-A75338650C01}" srcOrd="25" destOrd="0" presId="urn:microsoft.com/office/officeart/2008/layout/LinedList"/>
    <dgm:cxn modelId="{EFD2023F-41CA-5F4E-B881-34191948A732}" type="presParOf" srcId="{D1A43E29-FB56-ED49-929C-A75338650C01}" destId="{DA3013D2-D48F-4D4A-9170-58BBE498B64F}" srcOrd="0" destOrd="0" presId="urn:microsoft.com/office/officeart/2008/layout/LinedList"/>
    <dgm:cxn modelId="{33D38EA3-7372-BA44-A5F0-3FBCBE2129C6}" type="presParOf" srcId="{D1A43E29-FB56-ED49-929C-A75338650C01}" destId="{9B716141-62C5-9146-BAD2-0AE90447BCC0}" srcOrd="1" destOrd="0" presId="urn:microsoft.com/office/officeart/2008/layout/LinedList"/>
    <dgm:cxn modelId="{CDA6FDEB-9EA8-284C-AB26-4EC87F1D57F1}" type="presParOf" srcId="{D1A43E29-FB56-ED49-929C-A75338650C01}" destId="{9B49FC75-4F19-6C4B-8DB6-AC88A11C8DD0}" srcOrd="2" destOrd="0" presId="urn:microsoft.com/office/officeart/2008/layout/LinedList"/>
    <dgm:cxn modelId="{7640B750-8A46-A144-81F2-653BD8C0D7A4}" type="presParOf" srcId="{53FDDEBD-6EFD-8A4B-8B38-7126B8066C2D}" destId="{E79D3872-14C1-E541-BF1D-39C792A6D88E}" srcOrd="26" destOrd="0" presId="urn:microsoft.com/office/officeart/2008/layout/LinedList"/>
    <dgm:cxn modelId="{97F7C2E6-10E2-8242-86E0-F473465CF23C}" type="presParOf" srcId="{53FDDEBD-6EFD-8A4B-8B38-7126B8066C2D}" destId="{258C73B4-BF47-5B44-B59E-8E2E81528935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1C5E37-58DB-41B8-8685-D5B48F3A609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37681D-A69E-426E-B3DC-8DFA9CF69FB6}">
      <dgm:prSet custT="1"/>
      <dgm:spPr>
        <a:solidFill>
          <a:srgbClr val="00A3AD"/>
        </a:solidFill>
      </dgm:spPr>
      <dgm:t>
        <a:bodyPr/>
        <a:lstStyle/>
        <a:p>
          <a:pPr rtl="0"/>
          <a:r>
            <a:rPr lang="en-US" sz="2000" kern="1200" dirty="0"/>
            <a:t>WHAT </a:t>
          </a:r>
        </a:p>
        <a:p>
          <a:pPr rtl="0"/>
          <a:r>
            <a:rPr lang="en-US" sz="2000" kern="1200" dirty="0"/>
            <a:t>research qualifies and what information is needed for reliance</a:t>
          </a:r>
        </a:p>
      </dgm:t>
    </dgm:pt>
    <dgm:pt modelId="{2CD8E442-EEFC-4BE8-8BC7-7B48F5310E3C}" type="sibTrans" cxnId="{17FA3388-2697-44BC-8596-234CF894E1E7}">
      <dgm:prSet/>
      <dgm:spPr/>
      <dgm:t>
        <a:bodyPr/>
        <a:lstStyle/>
        <a:p>
          <a:endParaRPr lang="en-US"/>
        </a:p>
      </dgm:t>
    </dgm:pt>
    <dgm:pt modelId="{0B50ED70-735D-4EEA-87D5-82B0DAD45B3F}" type="parTrans" cxnId="{17FA3388-2697-44BC-8596-234CF894E1E7}">
      <dgm:prSet/>
      <dgm:spPr/>
      <dgm:t>
        <a:bodyPr/>
        <a:lstStyle/>
        <a:p>
          <a:endParaRPr lang="en-US"/>
        </a:p>
      </dgm:t>
    </dgm:pt>
    <dgm:pt modelId="{FB3E4D03-5884-4597-BFC8-47D581E67395}">
      <dgm:prSet custT="1"/>
      <dgm:spPr>
        <a:solidFill>
          <a:srgbClr val="00A3AD"/>
        </a:solidFill>
      </dgm:spPr>
      <dgm:t>
        <a:bodyPr/>
        <a:lstStyle/>
        <a:p>
          <a:pPr rtl="0"/>
          <a:r>
            <a:rPr lang="en-US" sz="2000" kern="1200" dirty="0"/>
            <a:t>WHO </a:t>
          </a:r>
        </a:p>
        <a:p>
          <a:pPr rtl="0"/>
          <a:r>
            <a:rPr lang="en-US" sz="2000" kern="1200" dirty="0"/>
            <a:t>can make reliance determinations </a:t>
          </a:r>
        </a:p>
      </dgm:t>
    </dgm:pt>
    <dgm:pt modelId="{C2193996-1A29-4F63-9904-67AAE8355470}" type="sibTrans" cxnId="{83018AF8-F961-42CE-9544-DBF3CCF2994A}">
      <dgm:prSet/>
      <dgm:spPr/>
      <dgm:t>
        <a:bodyPr/>
        <a:lstStyle/>
        <a:p>
          <a:endParaRPr lang="en-US"/>
        </a:p>
      </dgm:t>
    </dgm:pt>
    <dgm:pt modelId="{DE422E36-3490-4FCB-9788-FA70B7C7EDBA}" type="parTrans" cxnId="{83018AF8-F961-42CE-9544-DBF3CCF2994A}">
      <dgm:prSet/>
      <dgm:spPr/>
      <dgm:t>
        <a:bodyPr/>
        <a:lstStyle/>
        <a:p>
          <a:endParaRPr lang="en-US"/>
        </a:p>
      </dgm:t>
    </dgm:pt>
    <dgm:pt modelId="{064F42F0-3C39-5F46-840E-C2898F518A57}">
      <dgm:prSet custT="1"/>
      <dgm:spPr>
        <a:solidFill>
          <a:srgbClr val="00A3AD"/>
        </a:solidFill>
      </dgm:spPr>
      <dgm:t>
        <a:bodyPr/>
        <a:lstStyle/>
        <a:p>
          <a:pPr rtl="0"/>
          <a:r>
            <a:rPr lang="en-US" sz="2000" kern="1200" dirty="0"/>
            <a:t>WHEN</a:t>
          </a:r>
        </a:p>
        <a:p>
          <a:pPr rtl="0"/>
          <a:r>
            <a:rPr lang="en-US" sz="2000" kern="1200" dirty="0"/>
            <a:t>do affiliates need to enter a separate agreement</a:t>
          </a:r>
        </a:p>
      </dgm:t>
    </dgm:pt>
    <dgm:pt modelId="{F420FFB6-442D-B346-9B4B-9364B50F66C5}" type="parTrans" cxnId="{E55B156F-3DE5-FE44-AD05-EDA42626B6AA}">
      <dgm:prSet/>
      <dgm:spPr/>
      <dgm:t>
        <a:bodyPr/>
        <a:lstStyle/>
        <a:p>
          <a:endParaRPr lang="en-US"/>
        </a:p>
      </dgm:t>
    </dgm:pt>
    <dgm:pt modelId="{A9600A00-D922-CF42-9396-A485C403F723}" type="sibTrans" cxnId="{E55B156F-3DE5-FE44-AD05-EDA42626B6AA}">
      <dgm:prSet/>
      <dgm:spPr/>
      <dgm:t>
        <a:bodyPr/>
        <a:lstStyle/>
        <a:p>
          <a:endParaRPr lang="en-US"/>
        </a:p>
      </dgm:t>
    </dgm:pt>
    <dgm:pt modelId="{081C57D2-44C9-4643-B20A-0C353571E939}">
      <dgm:prSet custT="1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pPr rtl="0"/>
          <a:r>
            <a:rPr lang="en-US" sz="2800" dirty="0">
              <a:solidFill>
                <a:schemeClr val="bg1"/>
              </a:solidFill>
            </a:rPr>
            <a:t>Institutional Process</a:t>
          </a:r>
        </a:p>
      </dgm:t>
    </dgm:pt>
    <dgm:pt modelId="{B8711BFC-A0C0-4A1B-B4B3-0BCF8F9327DF}" type="sibTrans" cxnId="{10E98444-292F-4776-897E-34A106E4FD49}">
      <dgm:prSet/>
      <dgm:spPr/>
      <dgm:t>
        <a:bodyPr/>
        <a:lstStyle/>
        <a:p>
          <a:endParaRPr lang="en-US"/>
        </a:p>
      </dgm:t>
    </dgm:pt>
    <dgm:pt modelId="{9ED626BB-8AD1-4D68-98F9-47D4123C3CC7}" type="parTrans" cxnId="{10E98444-292F-4776-897E-34A106E4FD49}">
      <dgm:prSet/>
      <dgm:spPr/>
      <dgm:t>
        <a:bodyPr/>
        <a:lstStyle/>
        <a:p>
          <a:endParaRPr lang="en-US"/>
        </a:p>
      </dgm:t>
    </dgm:pt>
    <dgm:pt modelId="{CBA5FCBB-30B9-DB4C-8768-D92D9E43CB6D}">
      <dgm:prSet custT="1"/>
      <dgm:spPr>
        <a:solidFill>
          <a:srgbClr val="00A3AD"/>
        </a:solidFill>
      </dgm:spPr>
      <dgm:t>
        <a:bodyPr/>
        <a:lstStyle/>
        <a:p>
          <a:pPr rtl="0"/>
          <a:endParaRPr lang="en-US" sz="2000" kern="1200" dirty="0"/>
        </a:p>
      </dgm:t>
    </dgm:pt>
    <dgm:pt modelId="{2889BA69-E7E7-D24B-BA19-7C42187EC2E8}" type="parTrans" cxnId="{CF9943F7-2A6B-5A4D-8966-410AEFE9816F}">
      <dgm:prSet/>
      <dgm:spPr/>
      <dgm:t>
        <a:bodyPr/>
        <a:lstStyle/>
        <a:p>
          <a:endParaRPr lang="en-US"/>
        </a:p>
      </dgm:t>
    </dgm:pt>
    <dgm:pt modelId="{05154FB0-4E81-5547-81C0-A972C65B2EF8}" type="sibTrans" cxnId="{CF9943F7-2A6B-5A4D-8966-410AEFE9816F}">
      <dgm:prSet/>
      <dgm:spPr/>
      <dgm:t>
        <a:bodyPr/>
        <a:lstStyle/>
        <a:p>
          <a:endParaRPr lang="en-US"/>
        </a:p>
      </dgm:t>
    </dgm:pt>
    <dgm:pt modelId="{60F759AA-DDC1-4941-8DA4-D7C199825E32}">
      <dgm:prSet custT="1"/>
      <dgm:spPr>
        <a:solidFill>
          <a:srgbClr val="00A3AD"/>
        </a:solidFill>
      </dgm:spPr>
      <dgm:t>
        <a:bodyPr/>
        <a:lstStyle/>
        <a:p>
          <a:pPr rtl="0"/>
          <a:endParaRPr lang="en-US" sz="2000" kern="1200" dirty="0"/>
        </a:p>
      </dgm:t>
    </dgm:pt>
    <dgm:pt modelId="{E6706633-361F-874D-850D-4C09D1475602}" type="parTrans" cxnId="{5129F485-3743-4345-88EF-F8CFEEC299FC}">
      <dgm:prSet/>
      <dgm:spPr/>
      <dgm:t>
        <a:bodyPr/>
        <a:lstStyle/>
        <a:p>
          <a:endParaRPr lang="en-US"/>
        </a:p>
      </dgm:t>
    </dgm:pt>
    <dgm:pt modelId="{CC220E6D-2BB7-E14A-919B-4C9E6246E1E6}" type="sibTrans" cxnId="{5129F485-3743-4345-88EF-F8CFEEC299FC}">
      <dgm:prSet/>
      <dgm:spPr/>
      <dgm:t>
        <a:bodyPr/>
        <a:lstStyle/>
        <a:p>
          <a:endParaRPr lang="en-US"/>
        </a:p>
      </dgm:t>
    </dgm:pt>
    <dgm:pt modelId="{F7AD201F-78CE-8E4E-8C6C-5D46D4DEC2B7}">
      <dgm:prSet custT="1"/>
      <dgm:spPr>
        <a:solidFill>
          <a:srgbClr val="00A3AD"/>
        </a:solidFill>
      </dgm:spPr>
      <dgm:t>
        <a:bodyPr/>
        <a:lstStyle/>
        <a:p>
          <a:pPr rtl="0"/>
          <a:r>
            <a:rPr lang="en-US" sz="2000" kern="1200" dirty="0"/>
            <a:t>HOW</a:t>
          </a:r>
        </a:p>
      </dgm:t>
    </dgm:pt>
    <dgm:pt modelId="{0163B007-D724-6645-98BE-08F3225192E9}" type="parTrans" cxnId="{BB34D986-94E8-9A4A-82C9-C431C2C65517}">
      <dgm:prSet/>
      <dgm:spPr/>
      <dgm:t>
        <a:bodyPr/>
        <a:lstStyle/>
        <a:p>
          <a:endParaRPr lang="en-US"/>
        </a:p>
      </dgm:t>
    </dgm:pt>
    <dgm:pt modelId="{E01A2F7C-0C7C-9043-834F-AEB8F2669814}" type="sibTrans" cxnId="{BB34D986-94E8-9A4A-82C9-C431C2C65517}">
      <dgm:prSet/>
      <dgm:spPr/>
      <dgm:t>
        <a:bodyPr/>
        <a:lstStyle/>
        <a:p>
          <a:endParaRPr lang="en-US"/>
        </a:p>
      </dgm:t>
    </dgm:pt>
    <dgm:pt modelId="{93D5F548-C5DD-D444-8E58-069865160F2E}">
      <dgm:prSet custT="1"/>
      <dgm:spPr>
        <a:solidFill>
          <a:srgbClr val="00A3AD"/>
        </a:solidFill>
      </dgm:spPr>
      <dgm:t>
        <a:bodyPr/>
        <a:lstStyle/>
        <a:p>
          <a:pPr rtl="0"/>
          <a:endParaRPr lang="en-US" sz="2000" kern="1200" dirty="0"/>
        </a:p>
      </dgm:t>
    </dgm:pt>
    <dgm:pt modelId="{B5F87787-B091-2145-983A-01E72AD2FE54}" type="parTrans" cxnId="{044FB3A0-B049-D046-929E-15881C35A326}">
      <dgm:prSet/>
      <dgm:spPr/>
      <dgm:t>
        <a:bodyPr/>
        <a:lstStyle/>
        <a:p>
          <a:endParaRPr lang="en-US"/>
        </a:p>
      </dgm:t>
    </dgm:pt>
    <dgm:pt modelId="{661E424E-3E71-BE43-B624-A6769BB5BF28}" type="sibTrans" cxnId="{044FB3A0-B049-D046-929E-15881C35A326}">
      <dgm:prSet/>
      <dgm:spPr/>
      <dgm:t>
        <a:bodyPr/>
        <a:lstStyle/>
        <a:p>
          <a:endParaRPr lang="en-US"/>
        </a:p>
      </dgm:t>
    </dgm:pt>
    <dgm:pt modelId="{3F74FDE7-18D6-8C4C-975F-EE71AB03D7A1}">
      <dgm:prSet custT="1"/>
      <dgm:spPr/>
      <dgm:t>
        <a:bodyPr/>
        <a:lstStyle/>
        <a:p>
          <a:pPr rtl="0">
            <a:buFontTx/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do investigators request deferrals</a:t>
          </a:r>
        </a:p>
      </dgm:t>
    </dgm:pt>
    <dgm:pt modelId="{86055F92-97AD-A142-929C-B427C556C875}" type="parTrans" cxnId="{D1808544-19E2-2C48-96C8-0E567087AC3C}">
      <dgm:prSet/>
      <dgm:spPr/>
      <dgm:t>
        <a:bodyPr/>
        <a:lstStyle/>
        <a:p>
          <a:endParaRPr lang="en-US"/>
        </a:p>
      </dgm:t>
    </dgm:pt>
    <dgm:pt modelId="{A08DCEF2-41F9-7C4C-BEF1-3AF8A93B0E39}" type="sibTrans" cxnId="{D1808544-19E2-2C48-96C8-0E567087AC3C}">
      <dgm:prSet/>
      <dgm:spPr/>
      <dgm:t>
        <a:bodyPr/>
        <a:lstStyle/>
        <a:p>
          <a:endParaRPr lang="en-US"/>
        </a:p>
      </dgm:t>
    </dgm:pt>
    <dgm:pt modelId="{DAFEF0D0-4367-C848-A315-A46C9E1D01F4}" type="pres">
      <dgm:prSet presAssocID="{E21C5E37-58DB-41B8-8685-D5B48F3A609F}" presName="linearFlow" presStyleCnt="0">
        <dgm:presLayoutVars>
          <dgm:dir/>
          <dgm:animLvl val="lvl"/>
          <dgm:resizeHandles val="exact"/>
        </dgm:presLayoutVars>
      </dgm:prSet>
      <dgm:spPr/>
    </dgm:pt>
    <dgm:pt modelId="{4B7CB057-3664-C94B-BB4E-88233332074A}" type="pres">
      <dgm:prSet presAssocID="{081C57D2-44C9-4643-B20A-0C353571E939}" presName="composite" presStyleCnt="0"/>
      <dgm:spPr/>
    </dgm:pt>
    <dgm:pt modelId="{6276F990-602F-B04B-A883-FC3AF6273811}" type="pres">
      <dgm:prSet presAssocID="{081C57D2-44C9-4643-B20A-0C353571E939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512EEF68-FB33-7E4B-B335-FE753FE08F1D}" type="pres">
      <dgm:prSet presAssocID="{081C57D2-44C9-4643-B20A-0C353571E939}" presName="descendantText" presStyleLbl="alignAcc1" presStyleIdx="0" presStyleCnt="1" custScaleY="170814">
        <dgm:presLayoutVars>
          <dgm:bulletEnabled val="1"/>
        </dgm:presLayoutVars>
      </dgm:prSet>
      <dgm:spPr/>
    </dgm:pt>
  </dgm:ptLst>
  <dgm:cxnLst>
    <dgm:cxn modelId="{3C622A10-2D10-B24D-8FB2-999804165807}" type="presOf" srcId="{064F42F0-3C39-5F46-840E-C2898F518A57}" destId="{512EEF68-FB33-7E4B-B335-FE753FE08F1D}" srcOrd="0" destOrd="4" presId="urn:microsoft.com/office/officeart/2005/8/layout/chevron2"/>
    <dgm:cxn modelId="{A92A741B-CF08-5A4B-B9CA-D6E1CEBF170E}" type="presOf" srcId="{0137681D-A69E-426E-B3DC-8DFA9CF69FB6}" destId="{512EEF68-FB33-7E4B-B335-FE753FE08F1D}" srcOrd="0" destOrd="2" presId="urn:microsoft.com/office/officeart/2005/8/layout/chevron2"/>
    <dgm:cxn modelId="{7A407D26-580C-DC4A-A5F4-F82D07B167A7}" type="presOf" srcId="{F7AD201F-78CE-8E4E-8C6C-5D46D4DEC2B7}" destId="{512EEF68-FB33-7E4B-B335-FE753FE08F1D}" srcOrd="0" destOrd="6" presId="urn:microsoft.com/office/officeart/2005/8/layout/chevron2"/>
    <dgm:cxn modelId="{10E98444-292F-4776-897E-34A106E4FD49}" srcId="{E21C5E37-58DB-41B8-8685-D5B48F3A609F}" destId="{081C57D2-44C9-4643-B20A-0C353571E939}" srcOrd="0" destOrd="0" parTransId="{9ED626BB-8AD1-4D68-98F9-47D4123C3CC7}" sibTransId="{B8711BFC-A0C0-4A1B-B4B3-0BCF8F9327DF}"/>
    <dgm:cxn modelId="{D1808544-19E2-2C48-96C8-0E567087AC3C}" srcId="{F7AD201F-78CE-8E4E-8C6C-5D46D4DEC2B7}" destId="{3F74FDE7-18D6-8C4C-975F-EE71AB03D7A1}" srcOrd="0" destOrd="0" parTransId="{86055F92-97AD-A142-929C-B427C556C875}" sibTransId="{A08DCEF2-41F9-7C4C-BEF1-3AF8A93B0E39}"/>
    <dgm:cxn modelId="{76D1CB5D-6675-8C44-B60B-1E9E5C1F7830}" type="presOf" srcId="{CBA5FCBB-30B9-DB4C-8768-D92D9E43CB6D}" destId="{512EEF68-FB33-7E4B-B335-FE753FE08F1D}" srcOrd="0" destOrd="1" presId="urn:microsoft.com/office/officeart/2005/8/layout/chevron2"/>
    <dgm:cxn modelId="{944B4D5E-9844-CC45-A5A1-C02EC115F9DC}" type="presOf" srcId="{FB3E4D03-5884-4597-BFC8-47D581E67395}" destId="{512EEF68-FB33-7E4B-B335-FE753FE08F1D}" srcOrd="0" destOrd="0" presId="urn:microsoft.com/office/officeart/2005/8/layout/chevron2"/>
    <dgm:cxn modelId="{E55B156F-3DE5-FE44-AD05-EDA42626B6AA}" srcId="{081C57D2-44C9-4643-B20A-0C353571E939}" destId="{064F42F0-3C39-5F46-840E-C2898F518A57}" srcOrd="4" destOrd="0" parTransId="{F420FFB6-442D-B346-9B4B-9364B50F66C5}" sibTransId="{A9600A00-D922-CF42-9396-A485C403F723}"/>
    <dgm:cxn modelId="{5129F485-3743-4345-88EF-F8CFEEC299FC}" srcId="{081C57D2-44C9-4643-B20A-0C353571E939}" destId="{60F759AA-DDC1-4941-8DA4-D7C199825E32}" srcOrd="3" destOrd="0" parTransId="{E6706633-361F-874D-850D-4C09D1475602}" sibTransId="{CC220E6D-2BB7-E14A-919B-4C9E6246E1E6}"/>
    <dgm:cxn modelId="{BB34D986-94E8-9A4A-82C9-C431C2C65517}" srcId="{081C57D2-44C9-4643-B20A-0C353571E939}" destId="{F7AD201F-78CE-8E4E-8C6C-5D46D4DEC2B7}" srcOrd="6" destOrd="0" parTransId="{0163B007-D724-6645-98BE-08F3225192E9}" sibTransId="{E01A2F7C-0C7C-9043-834F-AEB8F2669814}"/>
    <dgm:cxn modelId="{17FA3388-2697-44BC-8596-234CF894E1E7}" srcId="{081C57D2-44C9-4643-B20A-0C353571E939}" destId="{0137681D-A69E-426E-B3DC-8DFA9CF69FB6}" srcOrd="2" destOrd="0" parTransId="{0B50ED70-735D-4EEA-87D5-82B0DAD45B3F}" sibTransId="{2CD8E442-EEFC-4BE8-8BC7-7B48F5310E3C}"/>
    <dgm:cxn modelId="{044FB3A0-B049-D046-929E-15881C35A326}" srcId="{081C57D2-44C9-4643-B20A-0C353571E939}" destId="{93D5F548-C5DD-D444-8E58-069865160F2E}" srcOrd="5" destOrd="0" parTransId="{B5F87787-B091-2145-983A-01E72AD2FE54}" sibTransId="{661E424E-3E71-BE43-B624-A6769BB5BF28}"/>
    <dgm:cxn modelId="{E7E2F5BA-07FF-FC4A-B279-36A2D05ACBC0}" type="presOf" srcId="{E21C5E37-58DB-41B8-8685-D5B48F3A609F}" destId="{DAFEF0D0-4367-C848-A315-A46C9E1D01F4}" srcOrd="0" destOrd="0" presId="urn:microsoft.com/office/officeart/2005/8/layout/chevron2"/>
    <dgm:cxn modelId="{A1DA54C2-E1E7-1440-B53C-CCBDF0AFCED8}" type="presOf" srcId="{60F759AA-DDC1-4941-8DA4-D7C199825E32}" destId="{512EEF68-FB33-7E4B-B335-FE753FE08F1D}" srcOrd="0" destOrd="3" presId="urn:microsoft.com/office/officeart/2005/8/layout/chevron2"/>
    <dgm:cxn modelId="{9AA570C2-23A6-EA4A-89F4-A23D50A8F4A8}" type="presOf" srcId="{93D5F548-C5DD-D444-8E58-069865160F2E}" destId="{512EEF68-FB33-7E4B-B335-FE753FE08F1D}" srcOrd="0" destOrd="5" presId="urn:microsoft.com/office/officeart/2005/8/layout/chevron2"/>
    <dgm:cxn modelId="{ADE936D7-79BA-1443-BD4D-A14DEB77B13C}" type="presOf" srcId="{081C57D2-44C9-4643-B20A-0C353571E939}" destId="{6276F990-602F-B04B-A883-FC3AF6273811}" srcOrd="0" destOrd="0" presId="urn:microsoft.com/office/officeart/2005/8/layout/chevron2"/>
    <dgm:cxn modelId="{71C7C9EC-8E2A-D04E-9EC2-CCB99ACC13C7}" type="presOf" srcId="{3F74FDE7-18D6-8C4C-975F-EE71AB03D7A1}" destId="{512EEF68-FB33-7E4B-B335-FE753FE08F1D}" srcOrd="0" destOrd="7" presId="urn:microsoft.com/office/officeart/2005/8/layout/chevron2"/>
    <dgm:cxn modelId="{CF9943F7-2A6B-5A4D-8966-410AEFE9816F}" srcId="{081C57D2-44C9-4643-B20A-0C353571E939}" destId="{CBA5FCBB-30B9-DB4C-8768-D92D9E43CB6D}" srcOrd="1" destOrd="0" parTransId="{2889BA69-E7E7-D24B-BA19-7C42187EC2E8}" sibTransId="{05154FB0-4E81-5547-81C0-A972C65B2EF8}"/>
    <dgm:cxn modelId="{83018AF8-F961-42CE-9544-DBF3CCF2994A}" srcId="{081C57D2-44C9-4643-B20A-0C353571E939}" destId="{FB3E4D03-5884-4597-BFC8-47D581E67395}" srcOrd="0" destOrd="0" parTransId="{DE422E36-3490-4FCB-9788-FA70B7C7EDBA}" sibTransId="{C2193996-1A29-4F63-9904-67AAE8355470}"/>
    <dgm:cxn modelId="{B9657264-2A3B-174F-BC48-8E378AB7987E}" type="presParOf" srcId="{DAFEF0D0-4367-C848-A315-A46C9E1D01F4}" destId="{4B7CB057-3664-C94B-BB4E-88233332074A}" srcOrd="0" destOrd="0" presId="urn:microsoft.com/office/officeart/2005/8/layout/chevron2"/>
    <dgm:cxn modelId="{93574D0C-FC26-9F45-9BCB-D71DA243C3B5}" type="presParOf" srcId="{4B7CB057-3664-C94B-BB4E-88233332074A}" destId="{6276F990-602F-B04B-A883-FC3AF6273811}" srcOrd="0" destOrd="0" presId="urn:microsoft.com/office/officeart/2005/8/layout/chevron2"/>
    <dgm:cxn modelId="{F30FB0B7-25FE-DF4C-A1B7-AD71AAE8EF75}" type="presParOf" srcId="{4B7CB057-3664-C94B-BB4E-88233332074A}" destId="{512EEF68-FB33-7E4B-B335-FE753FE08F1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3489DA-33B0-4AD2-BBB4-DCC6081EF0D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C971E144-0655-42A0-9A28-E35A6A9B15DF}">
      <dgm:prSet/>
      <dgm:spPr>
        <a:solidFill>
          <a:srgbClr val="00A3AD"/>
        </a:solidFill>
      </dgm:spPr>
      <dgm:t>
        <a:bodyPr/>
        <a:lstStyle/>
        <a:p>
          <a:pPr rtl="0"/>
          <a:r>
            <a:rPr lang="en-US" b="0" dirty="0"/>
            <a:t>Provides investigators and institutions a centralized workflow to initiate, document, and track reliance arrangements</a:t>
          </a:r>
        </a:p>
      </dgm:t>
    </dgm:pt>
    <dgm:pt modelId="{9E411CE6-874B-4192-9FE0-8E33EF8E2628}" type="parTrans" cxnId="{C7D6D41A-CF3D-4B2A-9AF6-98ADE7E8BAFF}">
      <dgm:prSet/>
      <dgm:spPr/>
      <dgm:t>
        <a:bodyPr/>
        <a:lstStyle/>
        <a:p>
          <a:endParaRPr lang="en-US"/>
        </a:p>
      </dgm:t>
    </dgm:pt>
    <dgm:pt modelId="{266A6253-00D1-4BF9-B090-06621BC8F27B}" type="sibTrans" cxnId="{C7D6D41A-CF3D-4B2A-9AF6-98ADE7E8BAFF}">
      <dgm:prSet/>
      <dgm:spPr>
        <a:solidFill>
          <a:srgbClr val="00A3AD"/>
        </a:solidFill>
      </dgm:spPr>
      <dgm:t>
        <a:bodyPr/>
        <a:lstStyle/>
        <a:p>
          <a:endParaRPr lang="en-US"/>
        </a:p>
      </dgm:t>
    </dgm:pt>
    <dgm:pt modelId="{2340B1E1-89DA-4E6F-953A-07C89F921DCE}">
      <dgm:prSet/>
      <dgm:spPr>
        <a:solidFill>
          <a:srgbClr val="0033A0"/>
        </a:solidFill>
      </dgm:spPr>
      <dgm:t>
        <a:bodyPr/>
        <a:lstStyle/>
        <a:p>
          <a:pPr rtl="0"/>
          <a:r>
            <a:rPr lang="en-US" b="0" dirty="0"/>
            <a:t>Standardizes the information collected to assess whether a study is eligible for a reliance arrangement</a:t>
          </a:r>
        </a:p>
      </dgm:t>
    </dgm:pt>
    <dgm:pt modelId="{87849E11-B95E-4344-A741-222A984F9F22}" type="parTrans" cxnId="{AB7C1F67-A100-409F-B79B-3936D420AFE9}">
      <dgm:prSet/>
      <dgm:spPr/>
      <dgm:t>
        <a:bodyPr/>
        <a:lstStyle/>
        <a:p>
          <a:endParaRPr lang="en-US"/>
        </a:p>
      </dgm:t>
    </dgm:pt>
    <dgm:pt modelId="{B5D33B5B-1918-4EB8-9D6D-C7D6B68C70A0}" type="sibTrans" cxnId="{AB7C1F67-A100-409F-B79B-3936D420AFE9}">
      <dgm:prSet/>
      <dgm:spPr/>
      <dgm:t>
        <a:bodyPr/>
        <a:lstStyle/>
        <a:p>
          <a:endParaRPr lang="en-US"/>
        </a:p>
      </dgm:t>
    </dgm:pt>
    <dgm:pt modelId="{97C007DF-9721-4C0A-BA4E-033C119F0D7F}">
      <dgm:prSet/>
      <dgm:spPr>
        <a:solidFill>
          <a:srgbClr val="4D4D4F"/>
        </a:solidFill>
      </dgm:spPr>
      <dgm:t>
        <a:bodyPr/>
        <a:lstStyle/>
        <a:p>
          <a:pPr rtl="0"/>
          <a:r>
            <a:rPr lang="en-US" b="0" dirty="0"/>
            <a:t>Connects institutions with the appropriate point of contact for each institution involved in the reliance request</a:t>
          </a:r>
        </a:p>
      </dgm:t>
    </dgm:pt>
    <dgm:pt modelId="{20FB83D5-D36D-44F2-A8C2-B4042039373D}" type="parTrans" cxnId="{2E0358B4-601C-47A3-A86E-1F3333C28F10}">
      <dgm:prSet/>
      <dgm:spPr/>
      <dgm:t>
        <a:bodyPr/>
        <a:lstStyle/>
        <a:p>
          <a:endParaRPr lang="en-US"/>
        </a:p>
      </dgm:t>
    </dgm:pt>
    <dgm:pt modelId="{27AD7082-4774-40FF-9813-A3593F11FC7C}" type="sibTrans" cxnId="{2E0358B4-601C-47A3-A86E-1F3333C28F10}">
      <dgm:prSet/>
      <dgm:spPr/>
      <dgm:t>
        <a:bodyPr/>
        <a:lstStyle/>
        <a:p>
          <a:endParaRPr lang="en-US"/>
        </a:p>
      </dgm:t>
    </dgm:pt>
    <dgm:pt modelId="{CF807856-51E3-864E-99A4-536DDE7E42CC}">
      <dgm:prSet/>
      <dgm:spPr/>
      <dgm:t>
        <a:bodyPr/>
        <a:lstStyle/>
        <a:p>
          <a:r>
            <a:rPr lang="en-US" dirty="0"/>
            <a:t>Built-in Flexibilities: Add sites by amendment; customize institution info; share system access with others in your office</a:t>
          </a:r>
        </a:p>
      </dgm:t>
    </dgm:pt>
    <dgm:pt modelId="{AD207C49-3D43-D543-9ECB-FC1F71CFA631}" type="parTrans" cxnId="{61DDED1A-554E-194B-86CE-08C5A0BEB1EC}">
      <dgm:prSet/>
      <dgm:spPr/>
      <dgm:t>
        <a:bodyPr/>
        <a:lstStyle/>
        <a:p>
          <a:endParaRPr lang="en-US"/>
        </a:p>
      </dgm:t>
    </dgm:pt>
    <dgm:pt modelId="{A6343579-6431-AF4F-BE7A-EFB4A0B0019D}" type="sibTrans" cxnId="{61DDED1A-554E-194B-86CE-08C5A0BEB1EC}">
      <dgm:prSet/>
      <dgm:spPr/>
      <dgm:t>
        <a:bodyPr/>
        <a:lstStyle/>
        <a:p>
          <a:endParaRPr lang="en-US"/>
        </a:p>
      </dgm:t>
    </dgm:pt>
    <dgm:pt modelId="{AAE6C098-25E3-48FD-9D7B-A11B6C4AF24E}" type="pres">
      <dgm:prSet presAssocID="{953489DA-33B0-4AD2-BBB4-DCC6081EF0DA}" presName="Name0" presStyleCnt="0">
        <dgm:presLayoutVars>
          <dgm:chMax val="7"/>
          <dgm:chPref val="7"/>
          <dgm:dir/>
        </dgm:presLayoutVars>
      </dgm:prSet>
      <dgm:spPr/>
    </dgm:pt>
    <dgm:pt modelId="{7B48D38A-8418-4EC3-B430-62C1B14DF659}" type="pres">
      <dgm:prSet presAssocID="{953489DA-33B0-4AD2-BBB4-DCC6081EF0DA}" presName="Name1" presStyleCnt="0"/>
      <dgm:spPr/>
    </dgm:pt>
    <dgm:pt modelId="{02A55DAD-ED55-47CA-A4C1-37802E882E2C}" type="pres">
      <dgm:prSet presAssocID="{953489DA-33B0-4AD2-BBB4-DCC6081EF0DA}" presName="cycle" presStyleCnt="0"/>
      <dgm:spPr/>
    </dgm:pt>
    <dgm:pt modelId="{22F8F270-55AD-4B67-991A-76F38C80C458}" type="pres">
      <dgm:prSet presAssocID="{953489DA-33B0-4AD2-BBB4-DCC6081EF0DA}" presName="srcNode" presStyleLbl="node1" presStyleIdx="0" presStyleCnt="4"/>
      <dgm:spPr/>
    </dgm:pt>
    <dgm:pt modelId="{1DFBA03F-A381-498E-B136-D227EA4BAD4D}" type="pres">
      <dgm:prSet presAssocID="{953489DA-33B0-4AD2-BBB4-DCC6081EF0DA}" presName="conn" presStyleLbl="parChTrans1D2" presStyleIdx="0" presStyleCnt="1"/>
      <dgm:spPr/>
    </dgm:pt>
    <dgm:pt modelId="{C480514D-71F5-4678-87C7-46B1B0E86F06}" type="pres">
      <dgm:prSet presAssocID="{953489DA-33B0-4AD2-BBB4-DCC6081EF0DA}" presName="extraNode" presStyleLbl="node1" presStyleIdx="0" presStyleCnt="4"/>
      <dgm:spPr/>
    </dgm:pt>
    <dgm:pt modelId="{4588060D-1907-4D2B-B500-9DDD2DA76345}" type="pres">
      <dgm:prSet presAssocID="{953489DA-33B0-4AD2-BBB4-DCC6081EF0DA}" presName="dstNode" presStyleLbl="node1" presStyleIdx="0" presStyleCnt="4"/>
      <dgm:spPr/>
    </dgm:pt>
    <dgm:pt modelId="{21D009F6-E214-43BD-B18B-CF5676F0BE72}" type="pres">
      <dgm:prSet presAssocID="{C971E144-0655-42A0-9A28-E35A6A9B15DF}" presName="text_1" presStyleLbl="node1" presStyleIdx="0" presStyleCnt="4">
        <dgm:presLayoutVars>
          <dgm:bulletEnabled val="1"/>
        </dgm:presLayoutVars>
      </dgm:prSet>
      <dgm:spPr/>
    </dgm:pt>
    <dgm:pt modelId="{8A1DB0DB-5172-4690-AC27-9B27E66D97B5}" type="pres">
      <dgm:prSet presAssocID="{C971E144-0655-42A0-9A28-E35A6A9B15DF}" presName="accent_1" presStyleCnt="0"/>
      <dgm:spPr/>
    </dgm:pt>
    <dgm:pt modelId="{F2D25E71-3CBD-486B-90A5-E422105C9CB1}" type="pres">
      <dgm:prSet presAssocID="{C971E144-0655-42A0-9A28-E35A6A9B15DF}" presName="accentRepeatNode" presStyleLbl="solidFgAcc1" presStyleIdx="0" presStyleCnt="4" custScaleX="38425" custScaleY="36041"/>
      <dgm:spPr>
        <a:ln>
          <a:solidFill>
            <a:srgbClr val="00A3AD"/>
          </a:solidFill>
        </a:ln>
      </dgm:spPr>
    </dgm:pt>
    <dgm:pt modelId="{824149B1-84B0-4EA5-AE86-5A9034EA294D}" type="pres">
      <dgm:prSet presAssocID="{2340B1E1-89DA-4E6F-953A-07C89F921DCE}" presName="text_2" presStyleLbl="node1" presStyleIdx="1" presStyleCnt="4">
        <dgm:presLayoutVars>
          <dgm:bulletEnabled val="1"/>
        </dgm:presLayoutVars>
      </dgm:prSet>
      <dgm:spPr/>
    </dgm:pt>
    <dgm:pt modelId="{BE895EDC-1817-4E76-97CC-6B0015E606A9}" type="pres">
      <dgm:prSet presAssocID="{2340B1E1-89DA-4E6F-953A-07C89F921DCE}" presName="accent_2" presStyleCnt="0"/>
      <dgm:spPr/>
    </dgm:pt>
    <dgm:pt modelId="{D9F02EE7-83A1-444D-AA89-855872C09785}" type="pres">
      <dgm:prSet presAssocID="{2340B1E1-89DA-4E6F-953A-07C89F921DCE}" presName="accentRepeatNode" presStyleLbl="solidFgAcc1" presStyleIdx="1" presStyleCnt="4" custScaleX="34687" custScaleY="33780"/>
      <dgm:spPr>
        <a:ln>
          <a:solidFill>
            <a:srgbClr val="0033A0"/>
          </a:solidFill>
        </a:ln>
      </dgm:spPr>
    </dgm:pt>
    <dgm:pt modelId="{5B400504-A413-4F20-99B0-8E036F870596}" type="pres">
      <dgm:prSet presAssocID="{97C007DF-9721-4C0A-BA4E-033C119F0D7F}" presName="text_3" presStyleLbl="node1" presStyleIdx="2" presStyleCnt="4">
        <dgm:presLayoutVars>
          <dgm:bulletEnabled val="1"/>
        </dgm:presLayoutVars>
      </dgm:prSet>
      <dgm:spPr/>
    </dgm:pt>
    <dgm:pt modelId="{CD5ECEB5-0E95-482D-A9D7-B281EE781A8F}" type="pres">
      <dgm:prSet presAssocID="{97C007DF-9721-4C0A-BA4E-033C119F0D7F}" presName="accent_3" presStyleCnt="0"/>
      <dgm:spPr/>
    </dgm:pt>
    <dgm:pt modelId="{78F2D485-4E77-483B-8D5C-3601E84262DC}" type="pres">
      <dgm:prSet presAssocID="{97C007DF-9721-4C0A-BA4E-033C119F0D7F}" presName="accentRepeatNode" presStyleLbl="solidFgAcc1" presStyleIdx="2" presStyleCnt="4" custScaleX="34128" custScaleY="32951"/>
      <dgm:spPr>
        <a:ln>
          <a:solidFill>
            <a:srgbClr val="4D4D4F"/>
          </a:solidFill>
        </a:ln>
      </dgm:spPr>
    </dgm:pt>
    <dgm:pt modelId="{4EBE214B-6C60-F14F-B5C4-E3F170601450}" type="pres">
      <dgm:prSet presAssocID="{CF807856-51E3-864E-99A4-536DDE7E42CC}" presName="text_4" presStyleLbl="node1" presStyleIdx="3" presStyleCnt="4">
        <dgm:presLayoutVars>
          <dgm:bulletEnabled val="1"/>
        </dgm:presLayoutVars>
      </dgm:prSet>
      <dgm:spPr/>
    </dgm:pt>
    <dgm:pt modelId="{7964CB4F-2668-4B45-832F-FAF429CC3ECD}" type="pres">
      <dgm:prSet presAssocID="{CF807856-51E3-864E-99A4-536DDE7E42CC}" presName="accent_4" presStyleCnt="0"/>
      <dgm:spPr/>
    </dgm:pt>
    <dgm:pt modelId="{D0A24AB4-9F5C-8849-8536-56B587E60617}" type="pres">
      <dgm:prSet presAssocID="{CF807856-51E3-864E-99A4-536DDE7E42CC}" presName="accentRepeatNode" presStyleLbl="solidFgAcc1" presStyleIdx="3" presStyleCnt="4"/>
      <dgm:spPr/>
    </dgm:pt>
  </dgm:ptLst>
  <dgm:cxnLst>
    <dgm:cxn modelId="{C7D6D41A-CF3D-4B2A-9AF6-98ADE7E8BAFF}" srcId="{953489DA-33B0-4AD2-BBB4-DCC6081EF0DA}" destId="{C971E144-0655-42A0-9A28-E35A6A9B15DF}" srcOrd="0" destOrd="0" parTransId="{9E411CE6-874B-4192-9FE0-8E33EF8E2628}" sibTransId="{266A6253-00D1-4BF9-B090-06621BC8F27B}"/>
    <dgm:cxn modelId="{61DDED1A-554E-194B-86CE-08C5A0BEB1EC}" srcId="{953489DA-33B0-4AD2-BBB4-DCC6081EF0DA}" destId="{CF807856-51E3-864E-99A4-536DDE7E42CC}" srcOrd="3" destOrd="0" parTransId="{AD207C49-3D43-D543-9ECB-FC1F71CFA631}" sibTransId="{A6343579-6431-AF4F-BE7A-EFB4A0B0019D}"/>
    <dgm:cxn modelId="{2B06AD32-C6CF-AA43-BA7D-C1295DE0D545}" type="presOf" srcId="{953489DA-33B0-4AD2-BBB4-DCC6081EF0DA}" destId="{AAE6C098-25E3-48FD-9D7B-A11B6C4AF24E}" srcOrd="0" destOrd="0" presId="urn:microsoft.com/office/officeart/2008/layout/VerticalCurvedList"/>
    <dgm:cxn modelId="{15D24865-EB6A-8343-93C5-9FAF6C0DC462}" type="presOf" srcId="{CF807856-51E3-864E-99A4-536DDE7E42CC}" destId="{4EBE214B-6C60-F14F-B5C4-E3F170601450}" srcOrd="0" destOrd="0" presId="urn:microsoft.com/office/officeart/2008/layout/VerticalCurvedList"/>
    <dgm:cxn modelId="{AB7C1F67-A100-409F-B79B-3936D420AFE9}" srcId="{953489DA-33B0-4AD2-BBB4-DCC6081EF0DA}" destId="{2340B1E1-89DA-4E6F-953A-07C89F921DCE}" srcOrd="1" destOrd="0" parTransId="{87849E11-B95E-4344-A741-222A984F9F22}" sibTransId="{B5D33B5B-1918-4EB8-9D6D-C7D6B68C70A0}"/>
    <dgm:cxn modelId="{55C87B97-1CB3-444A-8A29-B6B7503B5A47}" type="presOf" srcId="{266A6253-00D1-4BF9-B090-06621BC8F27B}" destId="{1DFBA03F-A381-498E-B136-D227EA4BAD4D}" srcOrd="0" destOrd="0" presId="urn:microsoft.com/office/officeart/2008/layout/VerticalCurvedList"/>
    <dgm:cxn modelId="{3DCF97AA-3C02-5D44-A8F3-6119B0F1C051}" type="presOf" srcId="{2340B1E1-89DA-4E6F-953A-07C89F921DCE}" destId="{824149B1-84B0-4EA5-AE86-5A9034EA294D}" srcOrd="0" destOrd="0" presId="urn:microsoft.com/office/officeart/2008/layout/VerticalCurvedList"/>
    <dgm:cxn modelId="{2E0358B4-601C-47A3-A86E-1F3333C28F10}" srcId="{953489DA-33B0-4AD2-BBB4-DCC6081EF0DA}" destId="{97C007DF-9721-4C0A-BA4E-033C119F0D7F}" srcOrd="2" destOrd="0" parTransId="{20FB83D5-D36D-44F2-A8C2-B4042039373D}" sibTransId="{27AD7082-4774-40FF-9813-A3593F11FC7C}"/>
    <dgm:cxn modelId="{18C1BBBA-5B1F-5040-8D92-2A3BB6701238}" type="presOf" srcId="{97C007DF-9721-4C0A-BA4E-033C119F0D7F}" destId="{5B400504-A413-4F20-99B0-8E036F870596}" srcOrd="0" destOrd="0" presId="urn:microsoft.com/office/officeart/2008/layout/VerticalCurvedList"/>
    <dgm:cxn modelId="{8DD7ACD9-31E3-0E43-BF85-903502BD77F7}" type="presOf" srcId="{C971E144-0655-42A0-9A28-E35A6A9B15DF}" destId="{21D009F6-E214-43BD-B18B-CF5676F0BE72}" srcOrd="0" destOrd="0" presId="urn:microsoft.com/office/officeart/2008/layout/VerticalCurvedList"/>
    <dgm:cxn modelId="{8DB7ED88-81D9-1448-9B8C-37347AAB3F1C}" type="presParOf" srcId="{AAE6C098-25E3-48FD-9D7B-A11B6C4AF24E}" destId="{7B48D38A-8418-4EC3-B430-62C1B14DF659}" srcOrd="0" destOrd="0" presId="urn:microsoft.com/office/officeart/2008/layout/VerticalCurvedList"/>
    <dgm:cxn modelId="{7CE03789-E8E2-F547-BAD5-4383FF591476}" type="presParOf" srcId="{7B48D38A-8418-4EC3-B430-62C1B14DF659}" destId="{02A55DAD-ED55-47CA-A4C1-37802E882E2C}" srcOrd="0" destOrd="0" presId="urn:microsoft.com/office/officeart/2008/layout/VerticalCurvedList"/>
    <dgm:cxn modelId="{2B9CFA97-F27E-DB45-8D57-7AE72C1CD2D7}" type="presParOf" srcId="{02A55DAD-ED55-47CA-A4C1-37802E882E2C}" destId="{22F8F270-55AD-4B67-991A-76F38C80C458}" srcOrd="0" destOrd="0" presId="urn:microsoft.com/office/officeart/2008/layout/VerticalCurvedList"/>
    <dgm:cxn modelId="{4074D443-A0FA-D746-9179-5532D0EA9E03}" type="presParOf" srcId="{02A55DAD-ED55-47CA-A4C1-37802E882E2C}" destId="{1DFBA03F-A381-498E-B136-D227EA4BAD4D}" srcOrd="1" destOrd="0" presId="urn:microsoft.com/office/officeart/2008/layout/VerticalCurvedList"/>
    <dgm:cxn modelId="{285A0A7D-424F-9940-8FE5-31070F949A17}" type="presParOf" srcId="{02A55DAD-ED55-47CA-A4C1-37802E882E2C}" destId="{C480514D-71F5-4678-87C7-46B1B0E86F06}" srcOrd="2" destOrd="0" presId="urn:microsoft.com/office/officeart/2008/layout/VerticalCurvedList"/>
    <dgm:cxn modelId="{C4C8FD76-E73F-9241-9E5B-39101EFB3303}" type="presParOf" srcId="{02A55DAD-ED55-47CA-A4C1-37802E882E2C}" destId="{4588060D-1907-4D2B-B500-9DDD2DA76345}" srcOrd="3" destOrd="0" presId="urn:microsoft.com/office/officeart/2008/layout/VerticalCurvedList"/>
    <dgm:cxn modelId="{C61593AB-CCD8-AB4C-A06A-2797FCBFAA20}" type="presParOf" srcId="{7B48D38A-8418-4EC3-B430-62C1B14DF659}" destId="{21D009F6-E214-43BD-B18B-CF5676F0BE72}" srcOrd="1" destOrd="0" presId="urn:microsoft.com/office/officeart/2008/layout/VerticalCurvedList"/>
    <dgm:cxn modelId="{3D8AE3E5-722E-044B-BDBA-0A44D6925D9F}" type="presParOf" srcId="{7B48D38A-8418-4EC3-B430-62C1B14DF659}" destId="{8A1DB0DB-5172-4690-AC27-9B27E66D97B5}" srcOrd="2" destOrd="0" presId="urn:microsoft.com/office/officeart/2008/layout/VerticalCurvedList"/>
    <dgm:cxn modelId="{0A218B94-10DF-5043-9F0A-1690F808ECDA}" type="presParOf" srcId="{8A1DB0DB-5172-4690-AC27-9B27E66D97B5}" destId="{F2D25E71-3CBD-486B-90A5-E422105C9CB1}" srcOrd="0" destOrd="0" presId="urn:microsoft.com/office/officeart/2008/layout/VerticalCurvedList"/>
    <dgm:cxn modelId="{23D6833B-180C-8249-AB94-52D10D5F6725}" type="presParOf" srcId="{7B48D38A-8418-4EC3-B430-62C1B14DF659}" destId="{824149B1-84B0-4EA5-AE86-5A9034EA294D}" srcOrd="3" destOrd="0" presId="urn:microsoft.com/office/officeart/2008/layout/VerticalCurvedList"/>
    <dgm:cxn modelId="{2155535D-A174-394A-8E92-18B4CFCF6EB1}" type="presParOf" srcId="{7B48D38A-8418-4EC3-B430-62C1B14DF659}" destId="{BE895EDC-1817-4E76-97CC-6B0015E606A9}" srcOrd="4" destOrd="0" presId="urn:microsoft.com/office/officeart/2008/layout/VerticalCurvedList"/>
    <dgm:cxn modelId="{8EE458BE-4206-BB44-95E8-5555D6FE1A23}" type="presParOf" srcId="{BE895EDC-1817-4E76-97CC-6B0015E606A9}" destId="{D9F02EE7-83A1-444D-AA89-855872C09785}" srcOrd="0" destOrd="0" presId="urn:microsoft.com/office/officeart/2008/layout/VerticalCurvedList"/>
    <dgm:cxn modelId="{6C9DAF6C-0482-C94D-9F23-6D28077B701E}" type="presParOf" srcId="{7B48D38A-8418-4EC3-B430-62C1B14DF659}" destId="{5B400504-A413-4F20-99B0-8E036F870596}" srcOrd="5" destOrd="0" presId="urn:microsoft.com/office/officeart/2008/layout/VerticalCurvedList"/>
    <dgm:cxn modelId="{CADF71A9-867F-DC49-A31D-937C6AEAD599}" type="presParOf" srcId="{7B48D38A-8418-4EC3-B430-62C1B14DF659}" destId="{CD5ECEB5-0E95-482D-A9D7-B281EE781A8F}" srcOrd="6" destOrd="0" presId="urn:microsoft.com/office/officeart/2008/layout/VerticalCurvedList"/>
    <dgm:cxn modelId="{07FF50DF-E342-F940-B93B-CF61E65AA7D4}" type="presParOf" srcId="{CD5ECEB5-0E95-482D-A9D7-B281EE781A8F}" destId="{78F2D485-4E77-483B-8D5C-3601E84262DC}" srcOrd="0" destOrd="0" presId="urn:microsoft.com/office/officeart/2008/layout/VerticalCurvedList"/>
    <dgm:cxn modelId="{A46A1CE4-83B2-8249-AD4A-FC26793FE791}" type="presParOf" srcId="{7B48D38A-8418-4EC3-B430-62C1B14DF659}" destId="{4EBE214B-6C60-F14F-B5C4-E3F170601450}" srcOrd="7" destOrd="0" presId="urn:microsoft.com/office/officeart/2008/layout/VerticalCurvedList"/>
    <dgm:cxn modelId="{DCFA2E38-BE84-4E47-9AC2-A0B4F7D72188}" type="presParOf" srcId="{7B48D38A-8418-4EC3-B430-62C1B14DF659}" destId="{7964CB4F-2668-4B45-832F-FAF429CC3ECD}" srcOrd="8" destOrd="0" presId="urn:microsoft.com/office/officeart/2008/layout/VerticalCurvedList"/>
    <dgm:cxn modelId="{386C48ED-267A-474E-8C75-12A2DF11F12F}" type="presParOf" srcId="{7964CB4F-2668-4B45-832F-FAF429CC3ECD}" destId="{D0A24AB4-9F5C-8849-8536-56B587E6061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1C5E37-58DB-41B8-8685-D5B48F3A609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37681D-A69E-426E-B3DC-8DFA9CF69FB6}">
      <dgm:prSet custT="1"/>
      <dgm:spPr>
        <a:solidFill>
          <a:srgbClr val="00A3AD"/>
        </a:solidFill>
      </dgm:spPr>
      <dgm:t>
        <a:bodyPr/>
        <a:lstStyle/>
        <a:p>
          <a:pPr rtl="0"/>
          <a:r>
            <a:rPr lang="en-US" sz="2000" kern="1200" dirty="0"/>
            <a:t>WHAT </a:t>
          </a:r>
        </a:p>
        <a:p>
          <a:pPr rtl="0"/>
          <a:r>
            <a:rPr lang="en-US" sz="2000" kern="1200" dirty="0"/>
            <a:t>information is collected</a:t>
          </a:r>
        </a:p>
      </dgm:t>
    </dgm:pt>
    <dgm:pt modelId="{2CD8E442-EEFC-4BE8-8BC7-7B48F5310E3C}" type="sibTrans" cxnId="{17FA3388-2697-44BC-8596-234CF894E1E7}">
      <dgm:prSet/>
      <dgm:spPr/>
      <dgm:t>
        <a:bodyPr/>
        <a:lstStyle/>
        <a:p>
          <a:endParaRPr lang="en-US"/>
        </a:p>
      </dgm:t>
    </dgm:pt>
    <dgm:pt modelId="{0B50ED70-735D-4EEA-87D5-82B0DAD45B3F}" type="parTrans" cxnId="{17FA3388-2697-44BC-8596-234CF894E1E7}">
      <dgm:prSet/>
      <dgm:spPr/>
      <dgm:t>
        <a:bodyPr/>
        <a:lstStyle/>
        <a:p>
          <a:endParaRPr lang="en-US"/>
        </a:p>
      </dgm:t>
    </dgm:pt>
    <dgm:pt modelId="{FB3E4D03-5884-4597-BFC8-47D581E67395}">
      <dgm:prSet custT="1"/>
      <dgm:spPr>
        <a:solidFill>
          <a:srgbClr val="00A3AD"/>
        </a:solidFill>
      </dgm:spPr>
      <dgm:t>
        <a:bodyPr/>
        <a:lstStyle/>
        <a:p>
          <a:pPr rtl="0"/>
          <a:r>
            <a:rPr lang="en-US" sz="2000" kern="1200" dirty="0"/>
            <a:t>WHO </a:t>
          </a:r>
        </a:p>
        <a:p>
          <a:pPr rtl="0"/>
          <a:r>
            <a:rPr lang="en-US" sz="2000" kern="1200" dirty="0"/>
            <a:t>IRB, HRPP, other Department</a:t>
          </a:r>
        </a:p>
      </dgm:t>
    </dgm:pt>
    <dgm:pt modelId="{C2193996-1A29-4F63-9904-67AAE8355470}" type="sibTrans" cxnId="{83018AF8-F961-42CE-9544-DBF3CCF2994A}">
      <dgm:prSet/>
      <dgm:spPr/>
      <dgm:t>
        <a:bodyPr/>
        <a:lstStyle/>
        <a:p>
          <a:endParaRPr lang="en-US"/>
        </a:p>
      </dgm:t>
    </dgm:pt>
    <dgm:pt modelId="{DE422E36-3490-4FCB-9788-FA70B7C7EDBA}" type="parTrans" cxnId="{83018AF8-F961-42CE-9544-DBF3CCF2994A}">
      <dgm:prSet/>
      <dgm:spPr/>
      <dgm:t>
        <a:bodyPr/>
        <a:lstStyle/>
        <a:p>
          <a:endParaRPr lang="en-US"/>
        </a:p>
      </dgm:t>
    </dgm:pt>
    <dgm:pt modelId="{064F42F0-3C39-5F46-840E-C2898F518A57}">
      <dgm:prSet custT="1"/>
      <dgm:spPr>
        <a:solidFill>
          <a:srgbClr val="00A3AD"/>
        </a:solidFill>
      </dgm:spPr>
      <dgm:t>
        <a:bodyPr/>
        <a:lstStyle/>
        <a:p>
          <a:pPr rtl="0"/>
          <a:r>
            <a:rPr lang="en-US" sz="2000" kern="1200" dirty="0"/>
            <a:t>WHY</a:t>
          </a:r>
        </a:p>
        <a:p>
          <a:pPr rtl="0"/>
          <a:r>
            <a:rPr lang="en-US" sz="2000" kern="1200" dirty="0"/>
            <a:t>to ensure reporting of noncompliance, unanticipated problems, suspension or restriction of study team personnel authority to conduct study</a:t>
          </a:r>
        </a:p>
      </dgm:t>
    </dgm:pt>
    <dgm:pt modelId="{F420FFB6-442D-B346-9B4B-9364B50F66C5}" type="parTrans" cxnId="{E55B156F-3DE5-FE44-AD05-EDA42626B6AA}">
      <dgm:prSet/>
      <dgm:spPr/>
      <dgm:t>
        <a:bodyPr/>
        <a:lstStyle/>
        <a:p>
          <a:endParaRPr lang="en-US"/>
        </a:p>
      </dgm:t>
    </dgm:pt>
    <dgm:pt modelId="{A9600A00-D922-CF42-9396-A485C403F723}" type="sibTrans" cxnId="{E55B156F-3DE5-FE44-AD05-EDA42626B6AA}">
      <dgm:prSet/>
      <dgm:spPr/>
      <dgm:t>
        <a:bodyPr/>
        <a:lstStyle/>
        <a:p>
          <a:endParaRPr lang="en-US"/>
        </a:p>
      </dgm:t>
    </dgm:pt>
    <dgm:pt modelId="{081C57D2-44C9-4643-B20A-0C353571E939}">
      <dgm:prSet custT="1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pPr rtl="0"/>
          <a:r>
            <a:rPr lang="en-US" sz="2800" dirty="0">
              <a:solidFill>
                <a:schemeClr val="bg1"/>
              </a:solidFill>
            </a:rPr>
            <a:t>Institutional Process</a:t>
          </a:r>
        </a:p>
      </dgm:t>
    </dgm:pt>
    <dgm:pt modelId="{B8711BFC-A0C0-4A1B-B4B3-0BCF8F9327DF}" type="sibTrans" cxnId="{10E98444-292F-4776-897E-34A106E4FD49}">
      <dgm:prSet/>
      <dgm:spPr/>
      <dgm:t>
        <a:bodyPr/>
        <a:lstStyle/>
        <a:p>
          <a:endParaRPr lang="en-US"/>
        </a:p>
      </dgm:t>
    </dgm:pt>
    <dgm:pt modelId="{9ED626BB-8AD1-4D68-98F9-47D4123C3CC7}" type="parTrans" cxnId="{10E98444-292F-4776-897E-34A106E4FD49}">
      <dgm:prSet/>
      <dgm:spPr/>
      <dgm:t>
        <a:bodyPr/>
        <a:lstStyle/>
        <a:p>
          <a:endParaRPr lang="en-US"/>
        </a:p>
      </dgm:t>
    </dgm:pt>
    <dgm:pt modelId="{CBA5FCBB-30B9-DB4C-8768-D92D9E43CB6D}">
      <dgm:prSet custT="1"/>
      <dgm:spPr>
        <a:solidFill>
          <a:srgbClr val="00A3AD"/>
        </a:solidFill>
      </dgm:spPr>
      <dgm:t>
        <a:bodyPr/>
        <a:lstStyle/>
        <a:p>
          <a:pPr rtl="0"/>
          <a:endParaRPr lang="en-US" sz="2000" kern="1200" dirty="0"/>
        </a:p>
      </dgm:t>
    </dgm:pt>
    <dgm:pt modelId="{2889BA69-E7E7-D24B-BA19-7C42187EC2E8}" type="parTrans" cxnId="{CF9943F7-2A6B-5A4D-8966-410AEFE9816F}">
      <dgm:prSet/>
      <dgm:spPr/>
      <dgm:t>
        <a:bodyPr/>
        <a:lstStyle/>
        <a:p>
          <a:endParaRPr lang="en-US"/>
        </a:p>
      </dgm:t>
    </dgm:pt>
    <dgm:pt modelId="{05154FB0-4E81-5547-81C0-A972C65B2EF8}" type="sibTrans" cxnId="{CF9943F7-2A6B-5A4D-8966-410AEFE9816F}">
      <dgm:prSet/>
      <dgm:spPr/>
      <dgm:t>
        <a:bodyPr/>
        <a:lstStyle/>
        <a:p>
          <a:endParaRPr lang="en-US"/>
        </a:p>
      </dgm:t>
    </dgm:pt>
    <dgm:pt modelId="{60F759AA-DDC1-4941-8DA4-D7C199825E32}">
      <dgm:prSet custT="1"/>
      <dgm:spPr>
        <a:solidFill>
          <a:srgbClr val="00A3AD"/>
        </a:solidFill>
      </dgm:spPr>
      <dgm:t>
        <a:bodyPr/>
        <a:lstStyle/>
        <a:p>
          <a:pPr rtl="0"/>
          <a:endParaRPr lang="en-US" sz="2000" kern="1200" dirty="0"/>
        </a:p>
      </dgm:t>
    </dgm:pt>
    <dgm:pt modelId="{E6706633-361F-874D-850D-4C09D1475602}" type="parTrans" cxnId="{5129F485-3743-4345-88EF-F8CFEEC299FC}">
      <dgm:prSet/>
      <dgm:spPr/>
      <dgm:t>
        <a:bodyPr/>
        <a:lstStyle/>
        <a:p>
          <a:endParaRPr lang="en-US"/>
        </a:p>
      </dgm:t>
    </dgm:pt>
    <dgm:pt modelId="{CC220E6D-2BB7-E14A-919B-4C9E6246E1E6}" type="sibTrans" cxnId="{5129F485-3743-4345-88EF-F8CFEEC299FC}">
      <dgm:prSet/>
      <dgm:spPr/>
      <dgm:t>
        <a:bodyPr/>
        <a:lstStyle/>
        <a:p>
          <a:endParaRPr lang="en-US"/>
        </a:p>
      </dgm:t>
    </dgm:pt>
    <dgm:pt modelId="{93D5F548-C5DD-D444-8E58-069865160F2E}">
      <dgm:prSet custT="1"/>
      <dgm:spPr>
        <a:solidFill>
          <a:srgbClr val="00A3AD"/>
        </a:solidFill>
      </dgm:spPr>
      <dgm:t>
        <a:bodyPr/>
        <a:lstStyle/>
        <a:p>
          <a:pPr rtl="0"/>
          <a:endParaRPr lang="en-US" sz="2000" kern="1200" dirty="0"/>
        </a:p>
      </dgm:t>
    </dgm:pt>
    <dgm:pt modelId="{B5F87787-B091-2145-983A-01E72AD2FE54}" type="parTrans" cxnId="{044FB3A0-B049-D046-929E-15881C35A326}">
      <dgm:prSet/>
      <dgm:spPr/>
      <dgm:t>
        <a:bodyPr/>
        <a:lstStyle/>
        <a:p>
          <a:endParaRPr lang="en-US"/>
        </a:p>
      </dgm:t>
    </dgm:pt>
    <dgm:pt modelId="{661E424E-3E71-BE43-B624-A6769BB5BF28}" type="sibTrans" cxnId="{044FB3A0-B049-D046-929E-15881C35A326}">
      <dgm:prSet/>
      <dgm:spPr/>
      <dgm:t>
        <a:bodyPr/>
        <a:lstStyle/>
        <a:p>
          <a:endParaRPr lang="en-US"/>
        </a:p>
      </dgm:t>
    </dgm:pt>
    <dgm:pt modelId="{DAFEF0D0-4367-C848-A315-A46C9E1D01F4}" type="pres">
      <dgm:prSet presAssocID="{E21C5E37-58DB-41B8-8685-D5B48F3A609F}" presName="linearFlow" presStyleCnt="0">
        <dgm:presLayoutVars>
          <dgm:dir/>
          <dgm:animLvl val="lvl"/>
          <dgm:resizeHandles val="exact"/>
        </dgm:presLayoutVars>
      </dgm:prSet>
      <dgm:spPr/>
    </dgm:pt>
    <dgm:pt modelId="{4B7CB057-3664-C94B-BB4E-88233332074A}" type="pres">
      <dgm:prSet presAssocID="{081C57D2-44C9-4643-B20A-0C353571E939}" presName="composite" presStyleCnt="0"/>
      <dgm:spPr/>
    </dgm:pt>
    <dgm:pt modelId="{6276F990-602F-B04B-A883-FC3AF6273811}" type="pres">
      <dgm:prSet presAssocID="{081C57D2-44C9-4643-B20A-0C353571E939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512EEF68-FB33-7E4B-B335-FE753FE08F1D}" type="pres">
      <dgm:prSet presAssocID="{081C57D2-44C9-4643-B20A-0C353571E939}" presName="descendantText" presStyleLbl="alignAcc1" presStyleIdx="0" presStyleCnt="1" custScaleY="170814">
        <dgm:presLayoutVars>
          <dgm:bulletEnabled val="1"/>
        </dgm:presLayoutVars>
      </dgm:prSet>
      <dgm:spPr/>
    </dgm:pt>
  </dgm:ptLst>
  <dgm:cxnLst>
    <dgm:cxn modelId="{3C622A10-2D10-B24D-8FB2-999804165807}" type="presOf" srcId="{064F42F0-3C39-5F46-840E-C2898F518A57}" destId="{512EEF68-FB33-7E4B-B335-FE753FE08F1D}" srcOrd="0" destOrd="4" presId="urn:microsoft.com/office/officeart/2005/8/layout/chevron2"/>
    <dgm:cxn modelId="{A92A741B-CF08-5A4B-B9CA-D6E1CEBF170E}" type="presOf" srcId="{0137681D-A69E-426E-B3DC-8DFA9CF69FB6}" destId="{512EEF68-FB33-7E4B-B335-FE753FE08F1D}" srcOrd="0" destOrd="2" presId="urn:microsoft.com/office/officeart/2005/8/layout/chevron2"/>
    <dgm:cxn modelId="{10E98444-292F-4776-897E-34A106E4FD49}" srcId="{E21C5E37-58DB-41B8-8685-D5B48F3A609F}" destId="{081C57D2-44C9-4643-B20A-0C353571E939}" srcOrd="0" destOrd="0" parTransId="{9ED626BB-8AD1-4D68-98F9-47D4123C3CC7}" sibTransId="{B8711BFC-A0C0-4A1B-B4B3-0BCF8F9327DF}"/>
    <dgm:cxn modelId="{76D1CB5D-6675-8C44-B60B-1E9E5C1F7830}" type="presOf" srcId="{CBA5FCBB-30B9-DB4C-8768-D92D9E43CB6D}" destId="{512EEF68-FB33-7E4B-B335-FE753FE08F1D}" srcOrd="0" destOrd="1" presId="urn:microsoft.com/office/officeart/2005/8/layout/chevron2"/>
    <dgm:cxn modelId="{944B4D5E-9844-CC45-A5A1-C02EC115F9DC}" type="presOf" srcId="{FB3E4D03-5884-4597-BFC8-47D581E67395}" destId="{512EEF68-FB33-7E4B-B335-FE753FE08F1D}" srcOrd="0" destOrd="0" presId="urn:microsoft.com/office/officeart/2005/8/layout/chevron2"/>
    <dgm:cxn modelId="{E55B156F-3DE5-FE44-AD05-EDA42626B6AA}" srcId="{081C57D2-44C9-4643-B20A-0C353571E939}" destId="{064F42F0-3C39-5F46-840E-C2898F518A57}" srcOrd="4" destOrd="0" parTransId="{F420FFB6-442D-B346-9B4B-9364B50F66C5}" sibTransId="{A9600A00-D922-CF42-9396-A485C403F723}"/>
    <dgm:cxn modelId="{5129F485-3743-4345-88EF-F8CFEEC299FC}" srcId="{081C57D2-44C9-4643-B20A-0C353571E939}" destId="{60F759AA-DDC1-4941-8DA4-D7C199825E32}" srcOrd="3" destOrd="0" parTransId="{E6706633-361F-874D-850D-4C09D1475602}" sibTransId="{CC220E6D-2BB7-E14A-919B-4C9E6246E1E6}"/>
    <dgm:cxn modelId="{17FA3388-2697-44BC-8596-234CF894E1E7}" srcId="{081C57D2-44C9-4643-B20A-0C353571E939}" destId="{0137681D-A69E-426E-B3DC-8DFA9CF69FB6}" srcOrd="2" destOrd="0" parTransId="{0B50ED70-735D-4EEA-87D5-82B0DAD45B3F}" sibTransId="{2CD8E442-EEFC-4BE8-8BC7-7B48F5310E3C}"/>
    <dgm:cxn modelId="{044FB3A0-B049-D046-929E-15881C35A326}" srcId="{081C57D2-44C9-4643-B20A-0C353571E939}" destId="{93D5F548-C5DD-D444-8E58-069865160F2E}" srcOrd="5" destOrd="0" parTransId="{B5F87787-B091-2145-983A-01E72AD2FE54}" sibTransId="{661E424E-3E71-BE43-B624-A6769BB5BF28}"/>
    <dgm:cxn modelId="{E7E2F5BA-07FF-FC4A-B279-36A2D05ACBC0}" type="presOf" srcId="{E21C5E37-58DB-41B8-8685-D5B48F3A609F}" destId="{DAFEF0D0-4367-C848-A315-A46C9E1D01F4}" srcOrd="0" destOrd="0" presId="urn:microsoft.com/office/officeart/2005/8/layout/chevron2"/>
    <dgm:cxn modelId="{A1DA54C2-E1E7-1440-B53C-CCBDF0AFCED8}" type="presOf" srcId="{60F759AA-DDC1-4941-8DA4-D7C199825E32}" destId="{512EEF68-FB33-7E4B-B335-FE753FE08F1D}" srcOrd="0" destOrd="3" presId="urn:microsoft.com/office/officeart/2005/8/layout/chevron2"/>
    <dgm:cxn modelId="{9AA570C2-23A6-EA4A-89F4-A23D50A8F4A8}" type="presOf" srcId="{93D5F548-C5DD-D444-8E58-069865160F2E}" destId="{512EEF68-FB33-7E4B-B335-FE753FE08F1D}" srcOrd="0" destOrd="5" presId="urn:microsoft.com/office/officeart/2005/8/layout/chevron2"/>
    <dgm:cxn modelId="{ADE936D7-79BA-1443-BD4D-A14DEB77B13C}" type="presOf" srcId="{081C57D2-44C9-4643-B20A-0C353571E939}" destId="{6276F990-602F-B04B-A883-FC3AF6273811}" srcOrd="0" destOrd="0" presId="urn:microsoft.com/office/officeart/2005/8/layout/chevron2"/>
    <dgm:cxn modelId="{CF9943F7-2A6B-5A4D-8966-410AEFE9816F}" srcId="{081C57D2-44C9-4643-B20A-0C353571E939}" destId="{CBA5FCBB-30B9-DB4C-8768-D92D9E43CB6D}" srcOrd="1" destOrd="0" parTransId="{2889BA69-E7E7-D24B-BA19-7C42187EC2E8}" sibTransId="{05154FB0-4E81-5547-81C0-A972C65B2EF8}"/>
    <dgm:cxn modelId="{83018AF8-F961-42CE-9544-DBF3CCF2994A}" srcId="{081C57D2-44C9-4643-B20A-0C353571E939}" destId="{FB3E4D03-5884-4597-BFC8-47D581E67395}" srcOrd="0" destOrd="0" parTransId="{DE422E36-3490-4FCB-9788-FA70B7C7EDBA}" sibTransId="{C2193996-1A29-4F63-9904-67AAE8355470}"/>
    <dgm:cxn modelId="{B9657264-2A3B-174F-BC48-8E378AB7987E}" type="presParOf" srcId="{DAFEF0D0-4367-C848-A315-A46C9E1D01F4}" destId="{4B7CB057-3664-C94B-BB4E-88233332074A}" srcOrd="0" destOrd="0" presId="urn:microsoft.com/office/officeart/2005/8/layout/chevron2"/>
    <dgm:cxn modelId="{93574D0C-FC26-9F45-9BCB-D71DA243C3B5}" type="presParOf" srcId="{4B7CB057-3664-C94B-BB4E-88233332074A}" destId="{6276F990-602F-B04B-A883-FC3AF6273811}" srcOrd="0" destOrd="0" presId="urn:microsoft.com/office/officeart/2005/8/layout/chevron2"/>
    <dgm:cxn modelId="{F30FB0B7-25FE-DF4C-A1B7-AD71AAE8EF75}" type="presParOf" srcId="{4B7CB057-3664-C94B-BB4E-88233332074A}" destId="{512EEF68-FB33-7E4B-B335-FE753FE08F1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DF158C-135A-4C4B-9506-DE953F769DD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7265F7-1B0B-468B-B8B0-918B19D32DD2}">
      <dgm:prSet phldrT="[Text]" custT="1"/>
      <dgm:spPr>
        <a:solidFill>
          <a:schemeClr val="bg1"/>
        </a:solidFill>
        <a:ln>
          <a:solidFill>
            <a:srgbClr val="0033A0"/>
          </a:solidFill>
        </a:ln>
      </dgm:spPr>
      <dgm:t>
        <a:bodyPr/>
        <a:lstStyle/>
        <a:p>
          <a:r>
            <a:rPr lang="en-US" sz="2000" dirty="0">
              <a:solidFill>
                <a:srgbClr val="0033A0"/>
              </a:solidFill>
            </a:rPr>
            <a:t>Local Context that would affect the conduct or approval of the research</a:t>
          </a:r>
        </a:p>
      </dgm:t>
    </dgm:pt>
    <dgm:pt modelId="{B0FA5C4C-8770-47C5-934A-5193094BB8E2}" type="parTrans" cxnId="{4D96D7AB-5410-4FAE-A37C-50223CBB503B}">
      <dgm:prSet/>
      <dgm:spPr/>
      <dgm:t>
        <a:bodyPr/>
        <a:lstStyle/>
        <a:p>
          <a:endParaRPr lang="en-US"/>
        </a:p>
      </dgm:t>
    </dgm:pt>
    <dgm:pt modelId="{35D2DCCA-F6F8-45D2-ABF2-DD79C1BC76F2}" type="sibTrans" cxnId="{4D96D7AB-5410-4FAE-A37C-50223CBB503B}">
      <dgm:prSet/>
      <dgm:spPr/>
      <dgm:t>
        <a:bodyPr/>
        <a:lstStyle/>
        <a:p>
          <a:endParaRPr lang="en-US"/>
        </a:p>
      </dgm:t>
    </dgm:pt>
    <dgm:pt modelId="{D5B3161C-E444-488E-A74A-80143565F46C}" type="asst">
      <dgm:prSet phldrT="[Text]" custT="1"/>
      <dgm:spPr>
        <a:solidFill>
          <a:srgbClr val="0033A0"/>
        </a:solidFill>
      </dgm:spPr>
      <dgm:t>
        <a:bodyPr/>
        <a:lstStyle/>
        <a:p>
          <a:r>
            <a:rPr lang="en-US" sz="2000" dirty="0"/>
            <a:t>State and local laws</a:t>
          </a:r>
        </a:p>
      </dgm:t>
    </dgm:pt>
    <dgm:pt modelId="{CCFCA1B2-5E28-42CF-8E7C-4EF332CB074C}" type="parTrans" cxnId="{3ED7C5BA-73B0-468A-9CDE-18449067F7E3}">
      <dgm:prSet/>
      <dgm:spPr>
        <a:ln>
          <a:solidFill>
            <a:srgbClr val="0033A0"/>
          </a:solidFill>
        </a:ln>
      </dgm:spPr>
      <dgm:t>
        <a:bodyPr/>
        <a:lstStyle/>
        <a:p>
          <a:endParaRPr lang="en-US"/>
        </a:p>
      </dgm:t>
    </dgm:pt>
    <dgm:pt modelId="{9E9A6BD0-A1D7-46D1-9CB3-540ED2F8D7A7}" type="sibTrans" cxnId="{3ED7C5BA-73B0-468A-9CDE-18449067F7E3}">
      <dgm:prSet/>
      <dgm:spPr/>
      <dgm:t>
        <a:bodyPr/>
        <a:lstStyle/>
        <a:p>
          <a:endParaRPr lang="en-US"/>
        </a:p>
      </dgm:t>
    </dgm:pt>
    <dgm:pt modelId="{0E803B2C-C7A5-4A9B-B87D-E416EE0F3B16}">
      <dgm:prSet phldrT="[Text]" custT="1"/>
      <dgm:spPr>
        <a:solidFill>
          <a:srgbClr val="0033A0"/>
        </a:solidFill>
      </dgm:spPr>
      <dgm:t>
        <a:bodyPr/>
        <a:lstStyle/>
        <a:p>
          <a:r>
            <a:rPr lang="en-US" sz="2000" dirty="0"/>
            <a:t>Institutional policies </a:t>
          </a:r>
        </a:p>
      </dgm:t>
    </dgm:pt>
    <dgm:pt modelId="{31F0C13E-A42B-4AF0-ADC7-C3A83F1EABA5}" type="parTrans" cxnId="{FFF6CABD-36E4-49DF-A2A0-77BA251D8A42}">
      <dgm:prSet/>
      <dgm:spPr>
        <a:ln>
          <a:solidFill>
            <a:srgbClr val="0033A0"/>
          </a:solidFill>
        </a:ln>
      </dgm:spPr>
      <dgm:t>
        <a:bodyPr/>
        <a:lstStyle/>
        <a:p>
          <a:endParaRPr lang="en-US"/>
        </a:p>
      </dgm:t>
    </dgm:pt>
    <dgm:pt modelId="{A8B85C3C-703A-42A9-B9BE-315AC4F375DD}" type="sibTrans" cxnId="{FFF6CABD-36E4-49DF-A2A0-77BA251D8A42}">
      <dgm:prSet/>
      <dgm:spPr/>
      <dgm:t>
        <a:bodyPr/>
        <a:lstStyle/>
        <a:p>
          <a:endParaRPr lang="en-US"/>
        </a:p>
      </dgm:t>
    </dgm:pt>
    <dgm:pt modelId="{012C160C-74C0-4AA1-9961-5D9C37834FFC}">
      <dgm:prSet phldrT="[Text]" custT="1"/>
      <dgm:spPr>
        <a:solidFill>
          <a:srgbClr val="0033A0"/>
        </a:solidFill>
      </dgm:spPr>
      <dgm:t>
        <a:bodyPr/>
        <a:lstStyle/>
        <a:p>
          <a:r>
            <a:rPr lang="en-US" sz="2000" dirty="0"/>
            <a:t>Local Factors</a:t>
          </a:r>
        </a:p>
      </dgm:t>
    </dgm:pt>
    <dgm:pt modelId="{A287A993-528C-4856-A384-0D683ADC63CF}" type="parTrans" cxnId="{C700AA0F-C1CF-49AE-86BD-8FA7733A41FD}">
      <dgm:prSet/>
      <dgm:spPr>
        <a:ln>
          <a:solidFill>
            <a:srgbClr val="0033A0"/>
          </a:solidFill>
        </a:ln>
      </dgm:spPr>
      <dgm:t>
        <a:bodyPr/>
        <a:lstStyle/>
        <a:p>
          <a:endParaRPr lang="en-US"/>
        </a:p>
      </dgm:t>
    </dgm:pt>
    <dgm:pt modelId="{918DBD43-1ED4-45CF-8DDE-5B0C5A36E75D}" type="sibTrans" cxnId="{C700AA0F-C1CF-49AE-86BD-8FA7733A41FD}">
      <dgm:prSet/>
      <dgm:spPr/>
      <dgm:t>
        <a:bodyPr/>
        <a:lstStyle/>
        <a:p>
          <a:endParaRPr lang="en-US"/>
        </a:p>
      </dgm:t>
    </dgm:pt>
    <dgm:pt modelId="{BBBAEFA9-EA49-44B8-9C04-95B970637373}">
      <dgm:prSet phldrT="[Text]" custT="1"/>
      <dgm:spPr>
        <a:solidFill>
          <a:srgbClr val="0033A0"/>
        </a:solidFill>
      </dgm:spPr>
      <dgm:t>
        <a:bodyPr/>
        <a:lstStyle/>
        <a:p>
          <a:r>
            <a:rPr lang="en-US" sz="2000" dirty="0"/>
            <a:t>Ancillary reviews</a:t>
          </a:r>
        </a:p>
      </dgm:t>
    </dgm:pt>
    <dgm:pt modelId="{3B01185A-3983-4E49-A1E6-4BB3842357B6}" type="parTrans" cxnId="{F3754B32-7A59-40DD-A1D1-3C71FE6947C6}">
      <dgm:prSet/>
      <dgm:spPr>
        <a:ln>
          <a:solidFill>
            <a:srgbClr val="0033A0"/>
          </a:solidFill>
        </a:ln>
      </dgm:spPr>
      <dgm:t>
        <a:bodyPr/>
        <a:lstStyle/>
        <a:p>
          <a:endParaRPr lang="en-US"/>
        </a:p>
      </dgm:t>
    </dgm:pt>
    <dgm:pt modelId="{F1AC2459-9B1A-48DF-8660-43030398280C}" type="sibTrans" cxnId="{F3754B32-7A59-40DD-A1D1-3C71FE6947C6}">
      <dgm:prSet/>
      <dgm:spPr/>
      <dgm:t>
        <a:bodyPr/>
        <a:lstStyle/>
        <a:p>
          <a:endParaRPr lang="en-US"/>
        </a:p>
      </dgm:t>
    </dgm:pt>
    <dgm:pt modelId="{EE34B5D4-26DB-4ECC-9F6A-74B3CAA50EB1}" type="asst">
      <dgm:prSet custT="1"/>
      <dgm:spPr>
        <a:solidFill>
          <a:srgbClr val="0033A0"/>
        </a:solidFill>
      </dgm:spPr>
      <dgm:t>
        <a:bodyPr/>
        <a:lstStyle/>
        <a:p>
          <a:r>
            <a:rPr lang="en-US" sz="2000" dirty="0"/>
            <a:t>Regulations</a:t>
          </a:r>
          <a:endParaRPr lang="en-US" sz="2400" dirty="0"/>
        </a:p>
      </dgm:t>
    </dgm:pt>
    <dgm:pt modelId="{6BFD4713-6838-4278-98BF-22B162440089}" type="parTrans" cxnId="{4092956B-0DE5-4DA5-9F2B-45005117B898}">
      <dgm:prSet/>
      <dgm:spPr>
        <a:ln>
          <a:solidFill>
            <a:srgbClr val="0033A0"/>
          </a:solidFill>
        </a:ln>
      </dgm:spPr>
      <dgm:t>
        <a:bodyPr/>
        <a:lstStyle/>
        <a:p>
          <a:endParaRPr lang="en-US"/>
        </a:p>
      </dgm:t>
    </dgm:pt>
    <dgm:pt modelId="{1079F924-DB1C-44DD-B4C0-BCBE825485C2}" type="sibTrans" cxnId="{4092956B-0DE5-4DA5-9F2B-45005117B898}">
      <dgm:prSet/>
      <dgm:spPr/>
      <dgm:t>
        <a:bodyPr/>
        <a:lstStyle/>
        <a:p>
          <a:endParaRPr lang="en-US"/>
        </a:p>
      </dgm:t>
    </dgm:pt>
    <dgm:pt modelId="{B8F66576-327D-E444-87EA-EA100C22F444}">
      <dgm:prSet phldrT="[Text]" custT="1"/>
      <dgm:spPr>
        <a:solidFill>
          <a:srgbClr val="0033A0"/>
        </a:solidFill>
      </dgm:spPr>
      <dgm:t>
        <a:bodyPr/>
        <a:lstStyle/>
        <a:p>
          <a:r>
            <a:rPr lang="en-US" sz="1400" dirty="0"/>
            <a:t>Personnel’s education, training, COI, and qualifications</a:t>
          </a:r>
          <a:endParaRPr lang="en-US" sz="1800" dirty="0"/>
        </a:p>
      </dgm:t>
    </dgm:pt>
    <dgm:pt modelId="{E60EFBDD-6D42-1443-8C5B-7E171715081C}" type="parTrans" cxnId="{4B83F34F-D4C1-7445-90C5-6ADEFA7EC3EA}">
      <dgm:prSet/>
      <dgm:spPr/>
      <dgm:t>
        <a:bodyPr/>
        <a:lstStyle/>
        <a:p>
          <a:endParaRPr lang="en-US"/>
        </a:p>
      </dgm:t>
    </dgm:pt>
    <dgm:pt modelId="{11066CD1-5CD5-9049-A5DF-C5F0CF542724}" type="sibTrans" cxnId="{4B83F34F-D4C1-7445-90C5-6ADEFA7EC3EA}">
      <dgm:prSet/>
      <dgm:spPr/>
      <dgm:t>
        <a:bodyPr/>
        <a:lstStyle/>
        <a:p>
          <a:endParaRPr lang="en-US"/>
        </a:p>
      </dgm:t>
    </dgm:pt>
    <dgm:pt modelId="{0900D8CB-2962-4266-8F48-13C351969EA0}" type="pres">
      <dgm:prSet presAssocID="{CBDF158C-135A-4C4B-9506-DE953F769D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4679A91-3B05-4552-A7FD-59CA733397F1}" type="pres">
      <dgm:prSet presAssocID="{A87265F7-1B0B-468B-B8B0-918B19D32DD2}" presName="hierRoot1" presStyleCnt="0">
        <dgm:presLayoutVars>
          <dgm:hierBranch val="init"/>
        </dgm:presLayoutVars>
      </dgm:prSet>
      <dgm:spPr/>
    </dgm:pt>
    <dgm:pt modelId="{E3B72EAD-5782-484E-B98B-1AD85C7C1C2B}" type="pres">
      <dgm:prSet presAssocID="{A87265F7-1B0B-468B-B8B0-918B19D32DD2}" presName="rootComposite1" presStyleCnt="0"/>
      <dgm:spPr/>
    </dgm:pt>
    <dgm:pt modelId="{37E9BA2E-8B70-44B6-AFC9-F6BA059A8905}" type="pres">
      <dgm:prSet presAssocID="{A87265F7-1B0B-468B-B8B0-918B19D32DD2}" presName="rootText1" presStyleLbl="node0" presStyleIdx="0" presStyleCnt="1" custScaleX="258748" custScaleY="178304" custLinFactNeighborX="0" custLinFactNeighborY="1708">
        <dgm:presLayoutVars>
          <dgm:chPref val="3"/>
        </dgm:presLayoutVars>
      </dgm:prSet>
      <dgm:spPr/>
    </dgm:pt>
    <dgm:pt modelId="{5B6235C9-BCBE-4A46-B478-A6C52D45C4CC}" type="pres">
      <dgm:prSet presAssocID="{A87265F7-1B0B-468B-B8B0-918B19D32DD2}" presName="rootConnector1" presStyleLbl="node1" presStyleIdx="0" presStyleCnt="0"/>
      <dgm:spPr/>
    </dgm:pt>
    <dgm:pt modelId="{4FF52767-F471-4398-A7DD-E104D3FB0B04}" type="pres">
      <dgm:prSet presAssocID="{A87265F7-1B0B-468B-B8B0-918B19D32DD2}" presName="hierChild2" presStyleCnt="0"/>
      <dgm:spPr/>
    </dgm:pt>
    <dgm:pt modelId="{17B205C8-1205-432C-B587-6CB2CE047B23}" type="pres">
      <dgm:prSet presAssocID="{31F0C13E-A42B-4AF0-ADC7-C3A83F1EABA5}" presName="Name37" presStyleLbl="parChTrans1D2" presStyleIdx="0" presStyleCnt="6"/>
      <dgm:spPr/>
    </dgm:pt>
    <dgm:pt modelId="{049EADCC-FE96-43A3-93D6-BB2BE1A28A49}" type="pres">
      <dgm:prSet presAssocID="{0E803B2C-C7A5-4A9B-B87D-E416EE0F3B16}" presName="hierRoot2" presStyleCnt="0">
        <dgm:presLayoutVars>
          <dgm:hierBranch val="init"/>
        </dgm:presLayoutVars>
      </dgm:prSet>
      <dgm:spPr/>
    </dgm:pt>
    <dgm:pt modelId="{B5986851-83BC-444E-BA40-B7357295184C}" type="pres">
      <dgm:prSet presAssocID="{0E803B2C-C7A5-4A9B-B87D-E416EE0F3B16}" presName="rootComposite" presStyleCnt="0"/>
      <dgm:spPr/>
    </dgm:pt>
    <dgm:pt modelId="{59961C86-F495-415B-945A-D3FA6521E976}" type="pres">
      <dgm:prSet presAssocID="{0E803B2C-C7A5-4A9B-B87D-E416EE0F3B16}" presName="rootText" presStyleLbl="node2" presStyleIdx="0" presStyleCnt="4">
        <dgm:presLayoutVars>
          <dgm:chPref val="3"/>
        </dgm:presLayoutVars>
      </dgm:prSet>
      <dgm:spPr/>
    </dgm:pt>
    <dgm:pt modelId="{254797A1-9A46-47F1-B0A6-9844A897FB11}" type="pres">
      <dgm:prSet presAssocID="{0E803B2C-C7A5-4A9B-B87D-E416EE0F3B16}" presName="rootConnector" presStyleLbl="node2" presStyleIdx="0" presStyleCnt="4"/>
      <dgm:spPr/>
    </dgm:pt>
    <dgm:pt modelId="{601C934C-B56D-409B-82EE-6A2E3DC85B5F}" type="pres">
      <dgm:prSet presAssocID="{0E803B2C-C7A5-4A9B-B87D-E416EE0F3B16}" presName="hierChild4" presStyleCnt="0"/>
      <dgm:spPr/>
    </dgm:pt>
    <dgm:pt modelId="{6C66D442-7352-4C4D-AC08-AF83655835CC}" type="pres">
      <dgm:prSet presAssocID="{0E803B2C-C7A5-4A9B-B87D-E416EE0F3B16}" presName="hierChild5" presStyleCnt="0"/>
      <dgm:spPr/>
    </dgm:pt>
    <dgm:pt modelId="{B1AA5318-1958-487C-B68B-A14CC62407FF}" type="pres">
      <dgm:prSet presAssocID="{A287A993-528C-4856-A384-0D683ADC63CF}" presName="Name37" presStyleLbl="parChTrans1D2" presStyleIdx="1" presStyleCnt="6"/>
      <dgm:spPr/>
    </dgm:pt>
    <dgm:pt modelId="{D68A0932-6ADB-43D0-9312-DAA83739E78F}" type="pres">
      <dgm:prSet presAssocID="{012C160C-74C0-4AA1-9961-5D9C37834FFC}" presName="hierRoot2" presStyleCnt="0">
        <dgm:presLayoutVars>
          <dgm:hierBranch val="init"/>
        </dgm:presLayoutVars>
      </dgm:prSet>
      <dgm:spPr/>
    </dgm:pt>
    <dgm:pt modelId="{8AAE2021-5D87-4942-AFD3-821936009BDA}" type="pres">
      <dgm:prSet presAssocID="{012C160C-74C0-4AA1-9961-5D9C37834FFC}" presName="rootComposite" presStyleCnt="0"/>
      <dgm:spPr/>
    </dgm:pt>
    <dgm:pt modelId="{5CA03AB0-307E-4EE7-ADD0-E743947C6B1C}" type="pres">
      <dgm:prSet presAssocID="{012C160C-74C0-4AA1-9961-5D9C37834FFC}" presName="rootText" presStyleLbl="node2" presStyleIdx="1" presStyleCnt="4">
        <dgm:presLayoutVars>
          <dgm:chPref val="3"/>
        </dgm:presLayoutVars>
      </dgm:prSet>
      <dgm:spPr/>
    </dgm:pt>
    <dgm:pt modelId="{7D90ADCD-8CFE-4D4F-8BB6-3DAB3097A2A1}" type="pres">
      <dgm:prSet presAssocID="{012C160C-74C0-4AA1-9961-5D9C37834FFC}" presName="rootConnector" presStyleLbl="node2" presStyleIdx="1" presStyleCnt="4"/>
      <dgm:spPr/>
    </dgm:pt>
    <dgm:pt modelId="{1067CE48-50E5-437E-87F6-BC8B0B383CE0}" type="pres">
      <dgm:prSet presAssocID="{012C160C-74C0-4AA1-9961-5D9C37834FFC}" presName="hierChild4" presStyleCnt="0"/>
      <dgm:spPr/>
    </dgm:pt>
    <dgm:pt modelId="{C8635565-46B1-404E-840F-AEF042391FC3}" type="pres">
      <dgm:prSet presAssocID="{012C160C-74C0-4AA1-9961-5D9C37834FFC}" presName="hierChild5" presStyleCnt="0"/>
      <dgm:spPr/>
    </dgm:pt>
    <dgm:pt modelId="{E256A88D-F8F5-488E-969E-D23E68A8FBB4}" type="pres">
      <dgm:prSet presAssocID="{3B01185A-3983-4E49-A1E6-4BB3842357B6}" presName="Name37" presStyleLbl="parChTrans1D2" presStyleIdx="2" presStyleCnt="6"/>
      <dgm:spPr/>
    </dgm:pt>
    <dgm:pt modelId="{B15EF323-9ED8-4A7D-950A-762B1F587CE4}" type="pres">
      <dgm:prSet presAssocID="{BBBAEFA9-EA49-44B8-9C04-95B970637373}" presName="hierRoot2" presStyleCnt="0">
        <dgm:presLayoutVars>
          <dgm:hierBranch val="init"/>
        </dgm:presLayoutVars>
      </dgm:prSet>
      <dgm:spPr/>
    </dgm:pt>
    <dgm:pt modelId="{1268412C-633D-44A0-B432-3C60D18BEE70}" type="pres">
      <dgm:prSet presAssocID="{BBBAEFA9-EA49-44B8-9C04-95B970637373}" presName="rootComposite" presStyleCnt="0"/>
      <dgm:spPr/>
    </dgm:pt>
    <dgm:pt modelId="{6BD8785D-8772-461F-8244-255B93BD0C22}" type="pres">
      <dgm:prSet presAssocID="{BBBAEFA9-EA49-44B8-9C04-95B970637373}" presName="rootText" presStyleLbl="node2" presStyleIdx="2" presStyleCnt="4">
        <dgm:presLayoutVars>
          <dgm:chPref val="3"/>
        </dgm:presLayoutVars>
      </dgm:prSet>
      <dgm:spPr/>
    </dgm:pt>
    <dgm:pt modelId="{0686B3B9-8DC5-4283-9D49-BC4ABB2B7C5C}" type="pres">
      <dgm:prSet presAssocID="{BBBAEFA9-EA49-44B8-9C04-95B970637373}" presName="rootConnector" presStyleLbl="node2" presStyleIdx="2" presStyleCnt="4"/>
      <dgm:spPr/>
    </dgm:pt>
    <dgm:pt modelId="{3B6B8909-503D-4106-B867-7CEE83D864F1}" type="pres">
      <dgm:prSet presAssocID="{BBBAEFA9-EA49-44B8-9C04-95B970637373}" presName="hierChild4" presStyleCnt="0"/>
      <dgm:spPr/>
    </dgm:pt>
    <dgm:pt modelId="{1120E342-B45D-4798-A372-2988196F1776}" type="pres">
      <dgm:prSet presAssocID="{BBBAEFA9-EA49-44B8-9C04-95B970637373}" presName="hierChild5" presStyleCnt="0"/>
      <dgm:spPr/>
    </dgm:pt>
    <dgm:pt modelId="{11A9C53D-A57F-6046-A440-70C802CB1ACD}" type="pres">
      <dgm:prSet presAssocID="{E60EFBDD-6D42-1443-8C5B-7E171715081C}" presName="Name37" presStyleLbl="parChTrans1D2" presStyleIdx="3" presStyleCnt="6"/>
      <dgm:spPr/>
    </dgm:pt>
    <dgm:pt modelId="{4852B46E-A36B-8142-8CD3-B52DD0F0ECD3}" type="pres">
      <dgm:prSet presAssocID="{B8F66576-327D-E444-87EA-EA100C22F444}" presName="hierRoot2" presStyleCnt="0">
        <dgm:presLayoutVars>
          <dgm:hierBranch val="init"/>
        </dgm:presLayoutVars>
      </dgm:prSet>
      <dgm:spPr/>
    </dgm:pt>
    <dgm:pt modelId="{92AC728F-B60A-B64D-872A-FD693EA4DEE5}" type="pres">
      <dgm:prSet presAssocID="{B8F66576-327D-E444-87EA-EA100C22F444}" presName="rootComposite" presStyleCnt="0"/>
      <dgm:spPr/>
    </dgm:pt>
    <dgm:pt modelId="{8B972C2C-14E8-6D40-8F33-C4ED11CCDC65}" type="pres">
      <dgm:prSet presAssocID="{B8F66576-327D-E444-87EA-EA100C22F444}" presName="rootText" presStyleLbl="node2" presStyleIdx="3" presStyleCnt="4">
        <dgm:presLayoutVars>
          <dgm:chPref val="3"/>
        </dgm:presLayoutVars>
      </dgm:prSet>
      <dgm:spPr/>
    </dgm:pt>
    <dgm:pt modelId="{A25933F7-6F11-8143-A34A-FE482D087083}" type="pres">
      <dgm:prSet presAssocID="{B8F66576-327D-E444-87EA-EA100C22F444}" presName="rootConnector" presStyleLbl="node2" presStyleIdx="3" presStyleCnt="4"/>
      <dgm:spPr/>
    </dgm:pt>
    <dgm:pt modelId="{ED7220E4-3743-DA4D-B774-75C93F970E8A}" type="pres">
      <dgm:prSet presAssocID="{B8F66576-327D-E444-87EA-EA100C22F444}" presName="hierChild4" presStyleCnt="0"/>
      <dgm:spPr/>
    </dgm:pt>
    <dgm:pt modelId="{A9578AA5-1386-C846-8423-358E3A0C6E39}" type="pres">
      <dgm:prSet presAssocID="{B8F66576-327D-E444-87EA-EA100C22F444}" presName="hierChild5" presStyleCnt="0"/>
      <dgm:spPr/>
    </dgm:pt>
    <dgm:pt modelId="{A54C31A0-E340-4BF6-A0C5-9C49B38AE148}" type="pres">
      <dgm:prSet presAssocID="{A87265F7-1B0B-468B-B8B0-918B19D32DD2}" presName="hierChild3" presStyleCnt="0"/>
      <dgm:spPr/>
    </dgm:pt>
    <dgm:pt modelId="{D710E6CA-34AC-4154-ADDB-42737184F36C}" type="pres">
      <dgm:prSet presAssocID="{CCFCA1B2-5E28-42CF-8E7C-4EF332CB074C}" presName="Name111" presStyleLbl="parChTrans1D2" presStyleIdx="4" presStyleCnt="6"/>
      <dgm:spPr/>
    </dgm:pt>
    <dgm:pt modelId="{10E25E10-5544-4856-BB7B-C7BA0B81DB49}" type="pres">
      <dgm:prSet presAssocID="{D5B3161C-E444-488E-A74A-80143565F46C}" presName="hierRoot3" presStyleCnt="0">
        <dgm:presLayoutVars>
          <dgm:hierBranch val="init"/>
        </dgm:presLayoutVars>
      </dgm:prSet>
      <dgm:spPr/>
    </dgm:pt>
    <dgm:pt modelId="{2AD062F3-C68C-464C-8B83-067950322329}" type="pres">
      <dgm:prSet presAssocID="{D5B3161C-E444-488E-A74A-80143565F46C}" presName="rootComposite3" presStyleCnt="0"/>
      <dgm:spPr/>
    </dgm:pt>
    <dgm:pt modelId="{75746A1A-1C71-48F3-81AE-3E2740E82226}" type="pres">
      <dgm:prSet presAssocID="{D5B3161C-E444-488E-A74A-80143565F46C}" presName="rootText3" presStyleLbl="asst1" presStyleIdx="0" presStyleCnt="2">
        <dgm:presLayoutVars>
          <dgm:chPref val="3"/>
        </dgm:presLayoutVars>
      </dgm:prSet>
      <dgm:spPr/>
    </dgm:pt>
    <dgm:pt modelId="{33F48B1E-975B-4705-89A5-22FDDF620C51}" type="pres">
      <dgm:prSet presAssocID="{D5B3161C-E444-488E-A74A-80143565F46C}" presName="rootConnector3" presStyleLbl="asst1" presStyleIdx="0" presStyleCnt="2"/>
      <dgm:spPr/>
    </dgm:pt>
    <dgm:pt modelId="{BBDB61C7-87C9-4F49-AE40-59E1BF2D6598}" type="pres">
      <dgm:prSet presAssocID="{D5B3161C-E444-488E-A74A-80143565F46C}" presName="hierChild6" presStyleCnt="0"/>
      <dgm:spPr/>
    </dgm:pt>
    <dgm:pt modelId="{21D434FF-0685-4312-815A-EA6D3F614D1F}" type="pres">
      <dgm:prSet presAssocID="{D5B3161C-E444-488E-A74A-80143565F46C}" presName="hierChild7" presStyleCnt="0"/>
      <dgm:spPr/>
    </dgm:pt>
    <dgm:pt modelId="{1EB9C2C1-C6CC-45C9-AF04-9D997CAE316E}" type="pres">
      <dgm:prSet presAssocID="{6BFD4713-6838-4278-98BF-22B162440089}" presName="Name111" presStyleLbl="parChTrans1D2" presStyleIdx="5" presStyleCnt="6"/>
      <dgm:spPr/>
    </dgm:pt>
    <dgm:pt modelId="{764EC584-562A-4DFA-A760-B1EF569205ED}" type="pres">
      <dgm:prSet presAssocID="{EE34B5D4-26DB-4ECC-9F6A-74B3CAA50EB1}" presName="hierRoot3" presStyleCnt="0">
        <dgm:presLayoutVars>
          <dgm:hierBranch val="init"/>
        </dgm:presLayoutVars>
      </dgm:prSet>
      <dgm:spPr/>
    </dgm:pt>
    <dgm:pt modelId="{3ED87B81-5970-4F5B-8AEA-CA4C1EAC0DAA}" type="pres">
      <dgm:prSet presAssocID="{EE34B5D4-26DB-4ECC-9F6A-74B3CAA50EB1}" presName="rootComposite3" presStyleCnt="0"/>
      <dgm:spPr/>
    </dgm:pt>
    <dgm:pt modelId="{03A50078-C646-4D2B-A83F-A7933A123768}" type="pres">
      <dgm:prSet presAssocID="{EE34B5D4-26DB-4ECC-9F6A-74B3CAA50EB1}" presName="rootText3" presStyleLbl="asst1" presStyleIdx="1" presStyleCnt="2">
        <dgm:presLayoutVars>
          <dgm:chPref val="3"/>
        </dgm:presLayoutVars>
      </dgm:prSet>
      <dgm:spPr/>
    </dgm:pt>
    <dgm:pt modelId="{95915164-C956-4CB8-95F8-0C9B7B45279B}" type="pres">
      <dgm:prSet presAssocID="{EE34B5D4-26DB-4ECC-9F6A-74B3CAA50EB1}" presName="rootConnector3" presStyleLbl="asst1" presStyleIdx="1" presStyleCnt="2"/>
      <dgm:spPr/>
    </dgm:pt>
    <dgm:pt modelId="{B5B1A0CE-227F-4D78-93C0-29C913A2C4CA}" type="pres">
      <dgm:prSet presAssocID="{EE34B5D4-26DB-4ECC-9F6A-74B3CAA50EB1}" presName="hierChild6" presStyleCnt="0"/>
      <dgm:spPr/>
    </dgm:pt>
    <dgm:pt modelId="{1D224BBF-ED97-4566-8639-BD738B2B94AF}" type="pres">
      <dgm:prSet presAssocID="{EE34B5D4-26DB-4ECC-9F6A-74B3CAA50EB1}" presName="hierChild7" presStyleCnt="0"/>
      <dgm:spPr/>
    </dgm:pt>
  </dgm:ptLst>
  <dgm:cxnLst>
    <dgm:cxn modelId="{6D898C01-25E0-48D7-B1F8-AAF999C56DCF}" type="presOf" srcId="{BBBAEFA9-EA49-44B8-9C04-95B970637373}" destId="{6BD8785D-8772-461F-8244-255B93BD0C22}" srcOrd="0" destOrd="0" presId="urn:microsoft.com/office/officeart/2005/8/layout/orgChart1"/>
    <dgm:cxn modelId="{C700AA0F-C1CF-49AE-86BD-8FA7733A41FD}" srcId="{A87265F7-1B0B-468B-B8B0-918B19D32DD2}" destId="{012C160C-74C0-4AA1-9961-5D9C37834FFC}" srcOrd="3" destOrd="0" parTransId="{A287A993-528C-4856-A384-0D683ADC63CF}" sibTransId="{918DBD43-1ED4-45CF-8DDE-5B0C5A36E75D}"/>
    <dgm:cxn modelId="{49126B13-B2A4-46B0-81BF-5314CF54A9D4}" type="presOf" srcId="{0E803B2C-C7A5-4A9B-B87D-E416EE0F3B16}" destId="{254797A1-9A46-47F1-B0A6-9844A897FB11}" srcOrd="1" destOrd="0" presId="urn:microsoft.com/office/officeart/2005/8/layout/orgChart1"/>
    <dgm:cxn modelId="{63FB8131-7F15-40CD-AEBD-C36492391853}" type="presOf" srcId="{012C160C-74C0-4AA1-9961-5D9C37834FFC}" destId="{7D90ADCD-8CFE-4D4F-8BB6-3DAB3097A2A1}" srcOrd="1" destOrd="0" presId="urn:microsoft.com/office/officeart/2005/8/layout/orgChart1"/>
    <dgm:cxn modelId="{F3754B32-7A59-40DD-A1D1-3C71FE6947C6}" srcId="{A87265F7-1B0B-468B-B8B0-918B19D32DD2}" destId="{BBBAEFA9-EA49-44B8-9C04-95B970637373}" srcOrd="4" destOrd="0" parTransId="{3B01185A-3983-4E49-A1E6-4BB3842357B6}" sibTransId="{F1AC2459-9B1A-48DF-8660-43030398280C}"/>
    <dgm:cxn modelId="{EBAA0137-B8DB-4B78-ABF0-89D8A8A36734}" type="presOf" srcId="{EE34B5D4-26DB-4ECC-9F6A-74B3CAA50EB1}" destId="{03A50078-C646-4D2B-A83F-A7933A123768}" srcOrd="0" destOrd="0" presId="urn:microsoft.com/office/officeart/2005/8/layout/orgChart1"/>
    <dgm:cxn modelId="{451E0A3E-FCE8-452A-A49B-3A28F157BA9A}" type="presOf" srcId="{D5B3161C-E444-488E-A74A-80143565F46C}" destId="{33F48B1E-975B-4705-89A5-22FDDF620C51}" srcOrd="1" destOrd="0" presId="urn:microsoft.com/office/officeart/2005/8/layout/orgChart1"/>
    <dgm:cxn modelId="{2C2CC73E-FD1D-AA41-9963-E383512A9A1B}" type="presOf" srcId="{B8F66576-327D-E444-87EA-EA100C22F444}" destId="{8B972C2C-14E8-6D40-8F33-C4ED11CCDC65}" srcOrd="0" destOrd="0" presId="urn:microsoft.com/office/officeart/2005/8/layout/orgChart1"/>
    <dgm:cxn modelId="{CFF65948-6C1C-44FA-9489-15F022BB8CFF}" type="presOf" srcId="{6BFD4713-6838-4278-98BF-22B162440089}" destId="{1EB9C2C1-C6CC-45C9-AF04-9D997CAE316E}" srcOrd="0" destOrd="0" presId="urn:microsoft.com/office/officeart/2005/8/layout/orgChart1"/>
    <dgm:cxn modelId="{4B83F34F-D4C1-7445-90C5-6ADEFA7EC3EA}" srcId="{A87265F7-1B0B-468B-B8B0-918B19D32DD2}" destId="{B8F66576-327D-E444-87EA-EA100C22F444}" srcOrd="5" destOrd="0" parTransId="{E60EFBDD-6D42-1443-8C5B-7E171715081C}" sibTransId="{11066CD1-5CD5-9049-A5DF-C5F0CF542724}"/>
    <dgm:cxn modelId="{2E0EDD56-44DC-485E-99F9-7D937BB83914}" type="presOf" srcId="{31F0C13E-A42B-4AF0-ADC7-C3A83F1EABA5}" destId="{17B205C8-1205-432C-B587-6CB2CE047B23}" srcOrd="0" destOrd="0" presId="urn:microsoft.com/office/officeart/2005/8/layout/orgChart1"/>
    <dgm:cxn modelId="{DC93B96A-014E-4093-B2DD-693945EC7836}" type="presOf" srcId="{A287A993-528C-4856-A384-0D683ADC63CF}" destId="{B1AA5318-1958-487C-B68B-A14CC62407FF}" srcOrd="0" destOrd="0" presId="urn:microsoft.com/office/officeart/2005/8/layout/orgChart1"/>
    <dgm:cxn modelId="{4092956B-0DE5-4DA5-9F2B-45005117B898}" srcId="{A87265F7-1B0B-468B-B8B0-918B19D32DD2}" destId="{EE34B5D4-26DB-4ECC-9F6A-74B3CAA50EB1}" srcOrd="1" destOrd="0" parTransId="{6BFD4713-6838-4278-98BF-22B162440089}" sibTransId="{1079F924-DB1C-44DD-B4C0-BCBE825485C2}"/>
    <dgm:cxn modelId="{ADDA4F84-E053-42A0-A298-FA8521ED4496}" type="presOf" srcId="{CCFCA1B2-5E28-42CF-8E7C-4EF332CB074C}" destId="{D710E6CA-34AC-4154-ADDB-42737184F36C}" srcOrd="0" destOrd="0" presId="urn:microsoft.com/office/officeart/2005/8/layout/orgChart1"/>
    <dgm:cxn modelId="{0395688B-38D7-4ACE-AF39-163ECCFB18AA}" type="presOf" srcId="{012C160C-74C0-4AA1-9961-5D9C37834FFC}" destId="{5CA03AB0-307E-4EE7-ADD0-E743947C6B1C}" srcOrd="0" destOrd="0" presId="urn:microsoft.com/office/officeart/2005/8/layout/orgChart1"/>
    <dgm:cxn modelId="{3929CA8E-7381-401D-8FCD-4EA240B96314}" type="presOf" srcId="{3B01185A-3983-4E49-A1E6-4BB3842357B6}" destId="{E256A88D-F8F5-488E-969E-D23E68A8FBB4}" srcOrd="0" destOrd="0" presId="urn:microsoft.com/office/officeart/2005/8/layout/orgChart1"/>
    <dgm:cxn modelId="{9ED33590-00F1-40A9-9FC7-575A4AE13141}" type="presOf" srcId="{A87265F7-1B0B-468B-B8B0-918B19D32DD2}" destId="{37E9BA2E-8B70-44B6-AFC9-F6BA059A8905}" srcOrd="0" destOrd="0" presId="urn:microsoft.com/office/officeart/2005/8/layout/orgChart1"/>
    <dgm:cxn modelId="{E625A79E-D3B0-4831-BE32-9586F2BAAF28}" type="presOf" srcId="{EE34B5D4-26DB-4ECC-9F6A-74B3CAA50EB1}" destId="{95915164-C956-4CB8-95F8-0C9B7B45279B}" srcOrd="1" destOrd="0" presId="urn:microsoft.com/office/officeart/2005/8/layout/orgChart1"/>
    <dgm:cxn modelId="{B889D1A1-E382-4840-82E8-FDCE37FE16D0}" type="presOf" srcId="{D5B3161C-E444-488E-A74A-80143565F46C}" destId="{75746A1A-1C71-48F3-81AE-3E2740E82226}" srcOrd="0" destOrd="0" presId="urn:microsoft.com/office/officeart/2005/8/layout/orgChart1"/>
    <dgm:cxn modelId="{E08F01A7-8369-3A45-AE68-FA578D0245FB}" type="presOf" srcId="{E60EFBDD-6D42-1443-8C5B-7E171715081C}" destId="{11A9C53D-A57F-6046-A440-70C802CB1ACD}" srcOrd="0" destOrd="0" presId="urn:microsoft.com/office/officeart/2005/8/layout/orgChart1"/>
    <dgm:cxn modelId="{4D96D7AB-5410-4FAE-A37C-50223CBB503B}" srcId="{CBDF158C-135A-4C4B-9506-DE953F769DD2}" destId="{A87265F7-1B0B-468B-B8B0-918B19D32DD2}" srcOrd="0" destOrd="0" parTransId="{B0FA5C4C-8770-47C5-934A-5193094BB8E2}" sibTransId="{35D2DCCA-F6F8-45D2-ABF2-DD79C1BC76F2}"/>
    <dgm:cxn modelId="{3ED7C5BA-73B0-468A-9CDE-18449067F7E3}" srcId="{A87265F7-1B0B-468B-B8B0-918B19D32DD2}" destId="{D5B3161C-E444-488E-A74A-80143565F46C}" srcOrd="0" destOrd="0" parTransId="{CCFCA1B2-5E28-42CF-8E7C-4EF332CB074C}" sibTransId="{9E9A6BD0-A1D7-46D1-9CB3-540ED2F8D7A7}"/>
    <dgm:cxn modelId="{9287D6BC-71A0-4DA8-9EEB-265F119643FD}" type="presOf" srcId="{BBBAEFA9-EA49-44B8-9C04-95B970637373}" destId="{0686B3B9-8DC5-4283-9D49-BC4ABB2B7C5C}" srcOrd="1" destOrd="0" presId="urn:microsoft.com/office/officeart/2005/8/layout/orgChart1"/>
    <dgm:cxn modelId="{FFF6CABD-36E4-49DF-A2A0-77BA251D8A42}" srcId="{A87265F7-1B0B-468B-B8B0-918B19D32DD2}" destId="{0E803B2C-C7A5-4A9B-B87D-E416EE0F3B16}" srcOrd="2" destOrd="0" parTransId="{31F0C13E-A42B-4AF0-ADC7-C3A83F1EABA5}" sibTransId="{A8B85C3C-703A-42A9-B9BE-315AC4F375DD}"/>
    <dgm:cxn modelId="{33A729C7-F804-6249-B5AC-489988A7256D}" type="presOf" srcId="{B8F66576-327D-E444-87EA-EA100C22F444}" destId="{A25933F7-6F11-8143-A34A-FE482D087083}" srcOrd="1" destOrd="0" presId="urn:microsoft.com/office/officeart/2005/8/layout/orgChart1"/>
    <dgm:cxn modelId="{DEBEC2F1-589B-45CD-B948-7B60D699E3A4}" type="presOf" srcId="{CBDF158C-135A-4C4B-9506-DE953F769DD2}" destId="{0900D8CB-2962-4266-8F48-13C351969EA0}" srcOrd="0" destOrd="0" presId="urn:microsoft.com/office/officeart/2005/8/layout/orgChart1"/>
    <dgm:cxn modelId="{018FFEF7-C17E-4F12-96B8-D807BD1BAA30}" type="presOf" srcId="{A87265F7-1B0B-468B-B8B0-918B19D32DD2}" destId="{5B6235C9-BCBE-4A46-B478-A6C52D45C4CC}" srcOrd="1" destOrd="0" presId="urn:microsoft.com/office/officeart/2005/8/layout/orgChart1"/>
    <dgm:cxn modelId="{936870FF-A5D1-4EE7-96F1-DD5A255D7BB9}" type="presOf" srcId="{0E803B2C-C7A5-4A9B-B87D-E416EE0F3B16}" destId="{59961C86-F495-415B-945A-D3FA6521E976}" srcOrd="0" destOrd="0" presId="urn:microsoft.com/office/officeart/2005/8/layout/orgChart1"/>
    <dgm:cxn modelId="{DC663333-266C-4AF0-9F33-BAE77766FB72}" type="presParOf" srcId="{0900D8CB-2962-4266-8F48-13C351969EA0}" destId="{54679A91-3B05-4552-A7FD-59CA733397F1}" srcOrd="0" destOrd="0" presId="urn:microsoft.com/office/officeart/2005/8/layout/orgChart1"/>
    <dgm:cxn modelId="{8C04172C-A9C6-4740-85A8-699A1161CB05}" type="presParOf" srcId="{54679A91-3B05-4552-A7FD-59CA733397F1}" destId="{E3B72EAD-5782-484E-B98B-1AD85C7C1C2B}" srcOrd="0" destOrd="0" presId="urn:microsoft.com/office/officeart/2005/8/layout/orgChart1"/>
    <dgm:cxn modelId="{B18AE75C-D428-4D86-A0D0-85A707609733}" type="presParOf" srcId="{E3B72EAD-5782-484E-B98B-1AD85C7C1C2B}" destId="{37E9BA2E-8B70-44B6-AFC9-F6BA059A8905}" srcOrd="0" destOrd="0" presId="urn:microsoft.com/office/officeart/2005/8/layout/orgChart1"/>
    <dgm:cxn modelId="{C42A071D-025D-4148-9BB2-A83A10CE9F9F}" type="presParOf" srcId="{E3B72EAD-5782-484E-B98B-1AD85C7C1C2B}" destId="{5B6235C9-BCBE-4A46-B478-A6C52D45C4CC}" srcOrd="1" destOrd="0" presId="urn:microsoft.com/office/officeart/2005/8/layout/orgChart1"/>
    <dgm:cxn modelId="{93DE4875-9E71-4DCE-9570-76F6EC72D41E}" type="presParOf" srcId="{54679A91-3B05-4552-A7FD-59CA733397F1}" destId="{4FF52767-F471-4398-A7DD-E104D3FB0B04}" srcOrd="1" destOrd="0" presId="urn:microsoft.com/office/officeart/2005/8/layout/orgChart1"/>
    <dgm:cxn modelId="{584B6E9F-B074-4D80-B240-095209B5F7CC}" type="presParOf" srcId="{4FF52767-F471-4398-A7DD-E104D3FB0B04}" destId="{17B205C8-1205-432C-B587-6CB2CE047B23}" srcOrd="0" destOrd="0" presId="urn:microsoft.com/office/officeart/2005/8/layout/orgChart1"/>
    <dgm:cxn modelId="{E31C66C5-E303-4D3F-9E5D-6EA6724C76D1}" type="presParOf" srcId="{4FF52767-F471-4398-A7DD-E104D3FB0B04}" destId="{049EADCC-FE96-43A3-93D6-BB2BE1A28A49}" srcOrd="1" destOrd="0" presId="urn:microsoft.com/office/officeart/2005/8/layout/orgChart1"/>
    <dgm:cxn modelId="{D1D5FC02-B485-4869-A672-DD8EBDE731F4}" type="presParOf" srcId="{049EADCC-FE96-43A3-93D6-BB2BE1A28A49}" destId="{B5986851-83BC-444E-BA40-B7357295184C}" srcOrd="0" destOrd="0" presId="urn:microsoft.com/office/officeart/2005/8/layout/orgChart1"/>
    <dgm:cxn modelId="{D1FFA21D-2AB0-4B48-8F28-90B81AA7F3BE}" type="presParOf" srcId="{B5986851-83BC-444E-BA40-B7357295184C}" destId="{59961C86-F495-415B-945A-D3FA6521E976}" srcOrd="0" destOrd="0" presId="urn:microsoft.com/office/officeart/2005/8/layout/orgChart1"/>
    <dgm:cxn modelId="{8CF42BEE-DFE2-4B87-A4BE-31678E7A6ED6}" type="presParOf" srcId="{B5986851-83BC-444E-BA40-B7357295184C}" destId="{254797A1-9A46-47F1-B0A6-9844A897FB11}" srcOrd="1" destOrd="0" presId="urn:microsoft.com/office/officeart/2005/8/layout/orgChart1"/>
    <dgm:cxn modelId="{F47002D2-D9AF-486C-826C-B2E7D4FF7B3B}" type="presParOf" srcId="{049EADCC-FE96-43A3-93D6-BB2BE1A28A49}" destId="{601C934C-B56D-409B-82EE-6A2E3DC85B5F}" srcOrd="1" destOrd="0" presId="urn:microsoft.com/office/officeart/2005/8/layout/orgChart1"/>
    <dgm:cxn modelId="{1BFF6E2E-43C1-445A-94D5-F5F77848E4D3}" type="presParOf" srcId="{049EADCC-FE96-43A3-93D6-BB2BE1A28A49}" destId="{6C66D442-7352-4C4D-AC08-AF83655835CC}" srcOrd="2" destOrd="0" presId="urn:microsoft.com/office/officeart/2005/8/layout/orgChart1"/>
    <dgm:cxn modelId="{6372514D-7572-4A16-A46F-07BB8F5D3C29}" type="presParOf" srcId="{4FF52767-F471-4398-A7DD-E104D3FB0B04}" destId="{B1AA5318-1958-487C-B68B-A14CC62407FF}" srcOrd="2" destOrd="0" presId="urn:microsoft.com/office/officeart/2005/8/layout/orgChart1"/>
    <dgm:cxn modelId="{2BF2B3DC-3903-4400-B423-BF0ECEF60BD0}" type="presParOf" srcId="{4FF52767-F471-4398-A7DD-E104D3FB0B04}" destId="{D68A0932-6ADB-43D0-9312-DAA83739E78F}" srcOrd="3" destOrd="0" presId="urn:microsoft.com/office/officeart/2005/8/layout/orgChart1"/>
    <dgm:cxn modelId="{CD1D15F7-B2EE-454A-8037-5A16CB5FBC20}" type="presParOf" srcId="{D68A0932-6ADB-43D0-9312-DAA83739E78F}" destId="{8AAE2021-5D87-4942-AFD3-821936009BDA}" srcOrd="0" destOrd="0" presId="urn:microsoft.com/office/officeart/2005/8/layout/orgChart1"/>
    <dgm:cxn modelId="{6743D78E-9B09-487B-BF7A-B38551AB1C49}" type="presParOf" srcId="{8AAE2021-5D87-4942-AFD3-821936009BDA}" destId="{5CA03AB0-307E-4EE7-ADD0-E743947C6B1C}" srcOrd="0" destOrd="0" presId="urn:microsoft.com/office/officeart/2005/8/layout/orgChart1"/>
    <dgm:cxn modelId="{70F408A9-C442-41C0-B197-F81E3AA2955C}" type="presParOf" srcId="{8AAE2021-5D87-4942-AFD3-821936009BDA}" destId="{7D90ADCD-8CFE-4D4F-8BB6-3DAB3097A2A1}" srcOrd="1" destOrd="0" presId="urn:microsoft.com/office/officeart/2005/8/layout/orgChart1"/>
    <dgm:cxn modelId="{F32B2FEE-C1BF-4100-8A66-1733DD4C6251}" type="presParOf" srcId="{D68A0932-6ADB-43D0-9312-DAA83739E78F}" destId="{1067CE48-50E5-437E-87F6-BC8B0B383CE0}" srcOrd="1" destOrd="0" presId="urn:microsoft.com/office/officeart/2005/8/layout/orgChart1"/>
    <dgm:cxn modelId="{FFD8A222-6CA3-474E-B354-B29774795153}" type="presParOf" srcId="{D68A0932-6ADB-43D0-9312-DAA83739E78F}" destId="{C8635565-46B1-404E-840F-AEF042391FC3}" srcOrd="2" destOrd="0" presId="urn:microsoft.com/office/officeart/2005/8/layout/orgChart1"/>
    <dgm:cxn modelId="{6C979F8F-2E41-43F3-9988-5BBAF6876100}" type="presParOf" srcId="{4FF52767-F471-4398-A7DD-E104D3FB0B04}" destId="{E256A88D-F8F5-488E-969E-D23E68A8FBB4}" srcOrd="4" destOrd="0" presId="urn:microsoft.com/office/officeart/2005/8/layout/orgChart1"/>
    <dgm:cxn modelId="{3E7E605E-509C-4865-9D6A-0CAF5C57C6AB}" type="presParOf" srcId="{4FF52767-F471-4398-A7DD-E104D3FB0B04}" destId="{B15EF323-9ED8-4A7D-950A-762B1F587CE4}" srcOrd="5" destOrd="0" presId="urn:microsoft.com/office/officeart/2005/8/layout/orgChart1"/>
    <dgm:cxn modelId="{9B9FDFF6-DC84-4A4C-A443-F527AC872D44}" type="presParOf" srcId="{B15EF323-9ED8-4A7D-950A-762B1F587CE4}" destId="{1268412C-633D-44A0-B432-3C60D18BEE70}" srcOrd="0" destOrd="0" presId="urn:microsoft.com/office/officeart/2005/8/layout/orgChart1"/>
    <dgm:cxn modelId="{0CA2F667-00AC-4E65-87CF-7526F2413B2E}" type="presParOf" srcId="{1268412C-633D-44A0-B432-3C60D18BEE70}" destId="{6BD8785D-8772-461F-8244-255B93BD0C22}" srcOrd="0" destOrd="0" presId="urn:microsoft.com/office/officeart/2005/8/layout/orgChart1"/>
    <dgm:cxn modelId="{67CD819C-328E-41AF-91EF-EE1EFCA722BB}" type="presParOf" srcId="{1268412C-633D-44A0-B432-3C60D18BEE70}" destId="{0686B3B9-8DC5-4283-9D49-BC4ABB2B7C5C}" srcOrd="1" destOrd="0" presId="urn:microsoft.com/office/officeart/2005/8/layout/orgChart1"/>
    <dgm:cxn modelId="{89AF0DFB-2DFB-4C7D-9C64-4CB0154E3B0C}" type="presParOf" srcId="{B15EF323-9ED8-4A7D-950A-762B1F587CE4}" destId="{3B6B8909-503D-4106-B867-7CEE83D864F1}" srcOrd="1" destOrd="0" presId="urn:microsoft.com/office/officeart/2005/8/layout/orgChart1"/>
    <dgm:cxn modelId="{3BBB6F5E-1252-42ED-B17B-2A15B19454AE}" type="presParOf" srcId="{B15EF323-9ED8-4A7D-950A-762B1F587CE4}" destId="{1120E342-B45D-4798-A372-2988196F1776}" srcOrd="2" destOrd="0" presId="urn:microsoft.com/office/officeart/2005/8/layout/orgChart1"/>
    <dgm:cxn modelId="{FE9CD62E-2C0C-E44A-B1BF-FDCFE9D604A9}" type="presParOf" srcId="{4FF52767-F471-4398-A7DD-E104D3FB0B04}" destId="{11A9C53D-A57F-6046-A440-70C802CB1ACD}" srcOrd="6" destOrd="0" presId="urn:microsoft.com/office/officeart/2005/8/layout/orgChart1"/>
    <dgm:cxn modelId="{DF279377-136F-ED46-AD46-55BCB2C16D9C}" type="presParOf" srcId="{4FF52767-F471-4398-A7DD-E104D3FB0B04}" destId="{4852B46E-A36B-8142-8CD3-B52DD0F0ECD3}" srcOrd="7" destOrd="0" presId="urn:microsoft.com/office/officeart/2005/8/layout/orgChart1"/>
    <dgm:cxn modelId="{6F62CDC3-305C-9649-AB4D-B0DE47B81B5B}" type="presParOf" srcId="{4852B46E-A36B-8142-8CD3-B52DD0F0ECD3}" destId="{92AC728F-B60A-B64D-872A-FD693EA4DEE5}" srcOrd="0" destOrd="0" presId="urn:microsoft.com/office/officeart/2005/8/layout/orgChart1"/>
    <dgm:cxn modelId="{6567E016-55BD-7D45-8043-DDD02F8B4FAB}" type="presParOf" srcId="{92AC728F-B60A-B64D-872A-FD693EA4DEE5}" destId="{8B972C2C-14E8-6D40-8F33-C4ED11CCDC65}" srcOrd="0" destOrd="0" presId="urn:microsoft.com/office/officeart/2005/8/layout/orgChart1"/>
    <dgm:cxn modelId="{E6482FB3-6784-DA4F-ACEC-EF7AE98E092E}" type="presParOf" srcId="{92AC728F-B60A-B64D-872A-FD693EA4DEE5}" destId="{A25933F7-6F11-8143-A34A-FE482D087083}" srcOrd="1" destOrd="0" presId="urn:microsoft.com/office/officeart/2005/8/layout/orgChart1"/>
    <dgm:cxn modelId="{D72491A0-AF8E-E545-9A91-3075C959B631}" type="presParOf" srcId="{4852B46E-A36B-8142-8CD3-B52DD0F0ECD3}" destId="{ED7220E4-3743-DA4D-B774-75C93F970E8A}" srcOrd="1" destOrd="0" presId="urn:microsoft.com/office/officeart/2005/8/layout/orgChart1"/>
    <dgm:cxn modelId="{DB9D06EF-1593-6E4A-BF1E-E35C11A2C0F6}" type="presParOf" srcId="{4852B46E-A36B-8142-8CD3-B52DD0F0ECD3}" destId="{A9578AA5-1386-C846-8423-358E3A0C6E39}" srcOrd="2" destOrd="0" presId="urn:microsoft.com/office/officeart/2005/8/layout/orgChart1"/>
    <dgm:cxn modelId="{C7FB3D79-E159-4B2F-A76A-EA22775FD4E1}" type="presParOf" srcId="{54679A91-3B05-4552-A7FD-59CA733397F1}" destId="{A54C31A0-E340-4BF6-A0C5-9C49B38AE148}" srcOrd="2" destOrd="0" presId="urn:microsoft.com/office/officeart/2005/8/layout/orgChart1"/>
    <dgm:cxn modelId="{1CC14DD4-47D6-4D69-8202-C17859827F1C}" type="presParOf" srcId="{A54C31A0-E340-4BF6-A0C5-9C49B38AE148}" destId="{D710E6CA-34AC-4154-ADDB-42737184F36C}" srcOrd="0" destOrd="0" presId="urn:microsoft.com/office/officeart/2005/8/layout/orgChart1"/>
    <dgm:cxn modelId="{CB2EF548-7A62-4AF9-8F5C-154B65C869DF}" type="presParOf" srcId="{A54C31A0-E340-4BF6-A0C5-9C49B38AE148}" destId="{10E25E10-5544-4856-BB7B-C7BA0B81DB49}" srcOrd="1" destOrd="0" presId="urn:microsoft.com/office/officeart/2005/8/layout/orgChart1"/>
    <dgm:cxn modelId="{99F945EA-DB09-453C-95E7-195CB653F71A}" type="presParOf" srcId="{10E25E10-5544-4856-BB7B-C7BA0B81DB49}" destId="{2AD062F3-C68C-464C-8B83-067950322329}" srcOrd="0" destOrd="0" presId="urn:microsoft.com/office/officeart/2005/8/layout/orgChart1"/>
    <dgm:cxn modelId="{A1C86EB9-A92B-48D8-B265-F6E564706104}" type="presParOf" srcId="{2AD062F3-C68C-464C-8B83-067950322329}" destId="{75746A1A-1C71-48F3-81AE-3E2740E82226}" srcOrd="0" destOrd="0" presId="urn:microsoft.com/office/officeart/2005/8/layout/orgChart1"/>
    <dgm:cxn modelId="{1BA1D920-0B32-4B22-B7CE-B0419765E7CC}" type="presParOf" srcId="{2AD062F3-C68C-464C-8B83-067950322329}" destId="{33F48B1E-975B-4705-89A5-22FDDF620C51}" srcOrd="1" destOrd="0" presId="urn:microsoft.com/office/officeart/2005/8/layout/orgChart1"/>
    <dgm:cxn modelId="{12EDA909-51D4-49A0-BF97-62B0CD9DEC90}" type="presParOf" srcId="{10E25E10-5544-4856-BB7B-C7BA0B81DB49}" destId="{BBDB61C7-87C9-4F49-AE40-59E1BF2D6598}" srcOrd="1" destOrd="0" presId="urn:microsoft.com/office/officeart/2005/8/layout/orgChart1"/>
    <dgm:cxn modelId="{68305FDC-FD53-4941-96BF-0DED60421303}" type="presParOf" srcId="{10E25E10-5544-4856-BB7B-C7BA0B81DB49}" destId="{21D434FF-0685-4312-815A-EA6D3F614D1F}" srcOrd="2" destOrd="0" presId="urn:microsoft.com/office/officeart/2005/8/layout/orgChart1"/>
    <dgm:cxn modelId="{1EA49BE9-F2E5-4177-8563-B3179C6B6C10}" type="presParOf" srcId="{A54C31A0-E340-4BF6-A0C5-9C49B38AE148}" destId="{1EB9C2C1-C6CC-45C9-AF04-9D997CAE316E}" srcOrd="2" destOrd="0" presId="urn:microsoft.com/office/officeart/2005/8/layout/orgChart1"/>
    <dgm:cxn modelId="{1BDEA649-4475-44C5-944F-75DE402720BC}" type="presParOf" srcId="{A54C31A0-E340-4BF6-A0C5-9C49B38AE148}" destId="{764EC584-562A-4DFA-A760-B1EF569205ED}" srcOrd="3" destOrd="0" presId="urn:microsoft.com/office/officeart/2005/8/layout/orgChart1"/>
    <dgm:cxn modelId="{F9012565-48F9-4C43-A419-6FB215423ADE}" type="presParOf" srcId="{764EC584-562A-4DFA-A760-B1EF569205ED}" destId="{3ED87B81-5970-4F5B-8AEA-CA4C1EAC0DAA}" srcOrd="0" destOrd="0" presId="urn:microsoft.com/office/officeart/2005/8/layout/orgChart1"/>
    <dgm:cxn modelId="{93592F85-355F-41EB-9D59-A3CD7BA9DE23}" type="presParOf" srcId="{3ED87B81-5970-4F5B-8AEA-CA4C1EAC0DAA}" destId="{03A50078-C646-4D2B-A83F-A7933A123768}" srcOrd="0" destOrd="0" presId="urn:microsoft.com/office/officeart/2005/8/layout/orgChart1"/>
    <dgm:cxn modelId="{BE580DEA-A23A-4960-A42D-850BA6B36894}" type="presParOf" srcId="{3ED87B81-5970-4F5B-8AEA-CA4C1EAC0DAA}" destId="{95915164-C956-4CB8-95F8-0C9B7B45279B}" srcOrd="1" destOrd="0" presId="urn:microsoft.com/office/officeart/2005/8/layout/orgChart1"/>
    <dgm:cxn modelId="{65A74A8A-2C0A-4EF8-82DF-3419A3913E90}" type="presParOf" srcId="{764EC584-562A-4DFA-A760-B1EF569205ED}" destId="{B5B1A0CE-227F-4D78-93C0-29C913A2C4CA}" srcOrd="1" destOrd="0" presId="urn:microsoft.com/office/officeart/2005/8/layout/orgChart1"/>
    <dgm:cxn modelId="{97521DA4-DEC3-47ED-AEBF-6BFA13CE2804}" type="presParOf" srcId="{764EC584-562A-4DFA-A760-B1EF569205ED}" destId="{1D224BBF-ED97-4566-8639-BD738B2B94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DF158C-135A-4C4B-9506-DE953F769DD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7265F7-1B0B-468B-B8B0-918B19D32DD2}">
      <dgm:prSet phldrT="[Text]" custT="1"/>
      <dgm:spPr>
        <a:solidFill>
          <a:schemeClr val="bg1"/>
        </a:solidFill>
        <a:ln>
          <a:solidFill>
            <a:srgbClr val="0033A0"/>
          </a:solidFill>
        </a:ln>
      </dgm:spPr>
      <dgm:t>
        <a:bodyPr/>
        <a:lstStyle/>
        <a:p>
          <a:r>
            <a:rPr lang="en-US" sz="2400" dirty="0">
              <a:solidFill>
                <a:srgbClr val="0033A0"/>
              </a:solidFill>
            </a:rPr>
            <a:t>Site-specific information in the customizable sections of the Reviewing IRB’s consent form</a:t>
          </a:r>
        </a:p>
      </dgm:t>
    </dgm:pt>
    <dgm:pt modelId="{B0FA5C4C-8770-47C5-934A-5193094BB8E2}" type="parTrans" cxnId="{4D96D7AB-5410-4FAE-A37C-50223CBB503B}">
      <dgm:prSet/>
      <dgm:spPr/>
      <dgm:t>
        <a:bodyPr/>
        <a:lstStyle/>
        <a:p>
          <a:endParaRPr lang="en-US"/>
        </a:p>
      </dgm:t>
    </dgm:pt>
    <dgm:pt modelId="{35D2DCCA-F6F8-45D2-ABF2-DD79C1BC76F2}" type="sibTrans" cxnId="{4D96D7AB-5410-4FAE-A37C-50223CBB503B}">
      <dgm:prSet/>
      <dgm:spPr/>
      <dgm:t>
        <a:bodyPr/>
        <a:lstStyle/>
        <a:p>
          <a:endParaRPr lang="en-US"/>
        </a:p>
      </dgm:t>
    </dgm:pt>
    <dgm:pt modelId="{11DD6A80-A8B8-7D4F-A9C4-D69E46B29ECE}">
      <dgm:prSet custT="1"/>
      <dgm:spPr>
        <a:solidFill>
          <a:schemeClr val="tx2"/>
        </a:solidFill>
      </dgm:spPr>
      <dgm:t>
        <a:bodyPr/>
        <a:lstStyle/>
        <a:p>
          <a:r>
            <a:rPr lang="en-US" sz="2800" dirty="0">
              <a:solidFill>
                <a:schemeClr val="bg1"/>
              </a:solidFill>
            </a:rPr>
            <a:t>Variations in costs</a:t>
          </a:r>
        </a:p>
      </dgm:t>
    </dgm:pt>
    <dgm:pt modelId="{59ABCC3C-88BA-5C4C-8534-523664BD272F}" type="parTrans" cxnId="{7F25DAB7-8462-644E-A1A4-27E60D6A7E97}">
      <dgm:prSet/>
      <dgm:spPr/>
      <dgm:t>
        <a:bodyPr/>
        <a:lstStyle/>
        <a:p>
          <a:endParaRPr lang="en-US"/>
        </a:p>
      </dgm:t>
    </dgm:pt>
    <dgm:pt modelId="{B5854E92-9649-5E47-85A6-A36D0B922356}" type="sibTrans" cxnId="{7F25DAB7-8462-644E-A1A4-27E60D6A7E97}">
      <dgm:prSet/>
      <dgm:spPr/>
      <dgm:t>
        <a:bodyPr/>
        <a:lstStyle/>
        <a:p>
          <a:endParaRPr lang="en-US"/>
        </a:p>
      </dgm:t>
    </dgm:pt>
    <dgm:pt modelId="{42B6C545-3990-3146-9E2F-2C296454651B}">
      <dgm:prSet custT="1"/>
      <dgm:spPr>
        <a:solidFill>
          <a:schemeClr val="tx2"/>
        </a:solidFill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Local contact information</a:t>
          </a:r>
        </a:p>
      </dgm:t>
    </dgm:pt>
    <dgm:pt modelId="{38CAA572-6BD7-9042-A909-CDC4D721EF74}" type="parTrans" cxnId="{75BD209B-722F-754A-9FED-602E12955F5D}">
      <dgm:prSet/>
      <dgm:spPr/>
      <dgm:t>
        <a:bodyPr/>
        <a:lstStyle/>
        <a:p>
          <a:endParaRPr lang="en-US"/>
        </a:p>
      </dgm:t>
    </dgm:pt>
    <dgm:pt modelId="{CCF77FE2-65F5-3F47-91C9-7FE54879DDE4}" type="sibTrans" cxnId="{75BD209B-722F-754A-9FED-602E12955F5D}">
      <dgm:prSet/>
      <dgm:spPr/>
      <dgm:t>
        <a:bodyPr/>
        <a:lstStyle/>
        <a:p>
          <a:endParaRPr lang="en-US"/>
        </a:p>
      </dgm:t>
    </dgm:pt>
    <dgm:pt modelId="{B96FF6B6-9115-E84F-B139-AB734CE4EE33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Compensation for injury language</a:t>
          </a:r>
        </a:p>
      </dgm:t>
    </dgm:pt>
    <dgm:pt modelId="{2D235A18-E19B-BB4D-B506-3479C71D6C69}" type="parTrans" cxnId="{EFC5712C-00ED-B14B-B7CF-08AFA2418D35}">
      <dgm:prSet/>
      <dgm:spPr/>
      <dgm:t>
        <a:bodyPr/>
        <a:lstStyle/>
        <a:p>
          <a:endParaRPr lang="en-US"/>
        </a:p>
      </dgm:t>
    </dgm:pt>
    <dgm:pt modelId="{B93F0D4E-31F1-744A-B17C-4940059CD77D}" type="sibTrans" cxnId="{EFC5712C-00ED-B14B-B7CF-08AFA2418D35}">
      <dgm:prSet/>
      <dgm:spPr/>
      <dgm:t>
        <a:bodyPr/>
        <a:lstStyle/>
        <a:p>
          <a:endParaRPr lang="en-US"/>
        </a:p>
      </dgm:t>
    </dgm:pt>
    <dgm:pt modelId="{0900D8CB-2962-4266-8F48-13C351969EA0}" type="pres">
      <dgm:prSet presAssocID="{CBDF158C-135A-4C4B-9506-DE953F769D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4679A91-3B05-4552-A7FD-59CA733397F1}" type="pres">
      <dgm:prSet presAssocID="{A87265F7-1B0B-468B-B8B0-918B19D32DD2}" presName="hierRoot1" presStyleCnt="0">
        <dgm:presLayoutVars>
          <dgm:hierBranch val="init"/>
        </dgm:presLayoutVars>
      </dgm:prSet>
      <dgm:spPr/>
    </dgm:pt>
    <dgm:pt modelId="{E3B72EAD-5782-484E-B98B-1AD85C7C1C2B}" type="pres">
      <dgm:prSet presAssocID="{A87265F7-1B0B-468B-B8B0-918B19D32DD2}" presName="rootComposite1" presStyleCnt="0"/>
      <dgm:spPr/>
    </dgm:pt>
    <dgm:pt modelId="{37E9BA2E-8B70-44B6-AFC9-F6BA059A8905}" type="pres">
      <dgm:prSet presAssocID="{A87265F7-1B0B-468B-B8B0-918B19D32DD2}" presName="rootText1" presStyleLbl="node0" presStyleIdx="0" presStyleCnt="1" custScaleX="183169" custScaleY="113349" custLinFactNeighborX="0" custLinFactNeighborY="1708">
        <dgm:presLayoutVars>
          <dgm:chPref val="3"/>
        </dgm:presLayoutVars>
      </dgm:prSet>
      <dgm:spPr/>
    </dgm:pt>
    <dgm:pt modelId="{5B6235C9-BCBE-4A46-B478-A6C52D45C4CC}" type="pres">
      <dgm:prSet presAssocID="{A87265F7-1B0B-468B-B8B0-918B19D32DD2}" presName="rootConnector1" presStyleLbl="node1" presStyleIdx="0" presStyleCnt="0"/>
      <dgm:spPr/>
    </dgm:pt>
    <dgm:pt modelId="{4FF52767-F471-4398-A7DD-E104D3FB0B04}" type="pres">
      <dgm:prSet presAssocID="{A87265F7-1B0B-468B-B8B0-918B19D32DD2}" presName="hierChild2" presStyleCnt="0"/>
      <dgm:spPr/>
    </dgm:pt>
    <dgm:pt modelId="{8861A5F7-DDB6-D148-9A17-B627902C71D3}" type="pres">
      <dgm:prSet presAssocID="{59ABCC3C-88BA-5C4C-8534-523664BD272F}" presName="Name37" presStyleLbl="parChTrans1D2" presStyleIdx="0" presStyleCnt="3"/>
      <dgm:spPr/>
    </dgm:pt>
    <dgm:pt modelId="{1E576A15-C0BC-FC4A-8DCE-BCFFA230C0B4}" type="pres">
      <dgm:prSet presAssocID="{11DD6A80-A8B8-7D4F-A9C4-D69E46B29ECE}" presName="hierRoot2" presStyleCnt="0">
        <dgm:presLayoutVars>
          <dgm:hierBranch val="init"/>
        </dgm:presLayoutVars>
      </dgm:prSet>
      <dgm:spPr/>
    </dgm:pt>
    <dgm:pt modelId="{10246736-3D61-DA42-AC4A-F038ADAB40F6}" type="pres">
      <dgm:prSet presAssocID="{11DD6A80-A8B8-7D4F-A9C4-D69E46B29ECE}" presName="rootComposite" presStyleCnt="0"/>
      <dgm:spPr/>
    </dgm:pt>
    <dgm:pt modelId="{94BB292C-3EFC-EF4D-968C-F1C74ECFB5AA}" type="pres">
      <dgm:prSet presAssocID="{11DD6A80-A8B8-7D4F-A9C4-D69E46B29ECE}" presName="rootText" presStyleLbl="node2" presStyleIdx="0" presStyleCnt="3">
        <dgm:presLayoutVars>
          <dgm:chPref val="3"/>
        </dgm:presLayoutVars>
      </dgm:prSet>
      <dgm:spPr/>
    </dgm:pt>
    <dgm:pt modelId="{99250E88-89A4-1944-838C-8E2F036AFC16}" type="pres">
      <dgm:prSet presAssocID="{11DD6A80-A8B8-7D4F-A9C4-D69E46B29ECE}" presName="rootConnector" presStyleLbl="node2" presStyleIdx="0" presStyleCnt="3"/>
      <dgm:spPr/>
    </dgm:pt>
    <dgm:pt modelId="{3A9157C5-1E18-6C4F-8A71-86FF13EE81EF}" type="pres">
      <dgm:prSet presAssocID="{11DD6A80-A8B8-7D4F-A9C4-D69E46B29ECE}" presName="hierChild4" presStyleCnt="0"/>
      <dgm:spPr/>
    </dgm:pt>
    <dgm:pt modelId="{DD445883-688A-9743-9F10-5D2A9A595079}" type="pres">
      <dgm:prSet presAssocID="{11DD6A80-A8B8-7D4F-A9C4-D69E46B29ECE}" presName="hierChild5" presStyleCnt="0"/>
      <dgm:spPr/>
    </dgm:pt>
    <dgm:pt modelId="{191680F0-B992-AC44-BD27-EEBA697ADCBC}" type="pres">
      <dgm:prSet presAssocID="{38CAA572-6BD7-9042-A909-CDC4D721EF74}" presName="Name37" presStyleLbl="parChTrans1D2" presStyleIdx="1" presStyleCnt="3"/>
      <dgm:spPr/>
    </dgm:pt>
    <dgm:pt modelId="{6D022D97-C2F8-6E41-9C14-B70CA6B066A0}" type="pres">
      <dgm:prSet presAssocID="{42B6C545-3990-3146-9E2F-2C296454651B}" presName="hierRoot2" presStyleCnt="0">
        <dgm:presLayoutVars>
          <dgm:hierBranch val="init"/>
        </dgm:presLayoutVars>
      </dgm:prSet>
      <dgm:spPr/>
    </dgm:pt>
    <dgm:pt modelId="{A119C938-AF67-FB4D-B789-01FE63B429C5}" type="pres">
      <dgm:prSet presAssocID="{42B6C545-3990-3146-9E2F-2C296454651B}" presName="rootComposite" presStyleCnt="0"/>
      <dgm:spPr/>
    </dgm:pt>
    <dgm:pt modelId="{079A8A25-464D-B24B-991A-9DE1BA4F345C}" type="pres">
      <dgm:prSet presAssocID="{42B6C545-3990-3146-9E2F-2C296454651B}" presName="rootText" presStyleLbl="node2" presStyleIdx="1" presStyleCnt="3">
        <dgm:presLayoutVars>
          <dgm:chPref val="3"/>
        </dgm:presLayoutVars>
      </dgm:prSet>
      <dgm:spPr/>
    </dgm:pt>
    <dgm:pt modelId="{E68CECA3-902B-5B49-8B10-38FE92468A89}" type="pres">
      <dgm:prSet presAssocID="{42B6C545-3990-3146-9E2F-2C296454651B}" presName="rootConnector" presStyleLbl="node2" presStyleIdx="1" presStyleCnt="3"/>
      <dgm:spPr/>
    </dgm:pt>
    <dgm:pt modelId="{3E232E3A-6B2E-0F43-B6F9-1C8222E52D19}" type="pres">
      <dgm:prSet presAssocID="{42B6C545-3990-3146-9E2F-2C296454651B}" presName="hierChild4" presStyleCnt="0"/>
      <dgm:spPr/>
    </dgm:pt>
    <dgm:pt modelId="{013AA3B5-E11D-8A45-8773-4D7630DF263A}" type="pres">
      <dgm:prSet presAssocID="{42B6C545-3990-3146-9E2F-2C296454651B}" presName="hierChild5" presStyleCnt="0"/>
      <dgm:spPr/>
    </dgm:pt>
    <dgm:pt modelId="{786DB84B-9FB9-B84A-B033-9C3AE1333E50}" type="pres">
      <dgm:prSet presAssocID="{2D235A18-E19B-BB4D-B506-3479C71D6C69}" presName="Name37" presStyleLbl="parChTrans1D2" presStyleIdx="2" presStyleCnt="3"/>
      <dgm:spPr/>
    </dgm:pt>
    <dgm:pt modelId="{8E4CEF7B-B2D4-C94E-847B-AA8EE656D8B7}" type="pres">
      <dgm:prSet presAssocID="{B96FF6B6-9115-E84F-B139-AB734CE4EE33}" presName="hierRoot2" presStyleCnt="0">
        <dgm:presLayoutVars>
          <dgm:hierBranch val="init"/>
        </dgm:presLayoutVars>
      </dgm:prSet>
      <dgm:spPr/>
    </dgm:pt>
    <dgm:pt modelId="{9D8B9999-B381-3A4C-8655-2D97840684CC}" type="pres">
      <dgm:prSet presAssocID="{B96FF6B6-9115-E84F-B139-AB734CE4EE33}" presName="rootComposite" presStyleCnt="0"/>
      <dgm:spPr/>
    </dgm:pt>
    <dgm:pt modelId="{26F7B492-F8FF-BB42-A89B-26E5A0E8CE89}" type="pres">
      <dgm:prSet presAssocID="{B96FF6B6-9115-E84F-B139-AB734CE4EE33}" presName="rootText" presStyleLbl="node2" presStyleIdx="2" presStyleCnt="3">
        <dgm:presLayoutVars>
          <dgm:chPref val="3"/>
        </dgm:presLayoutVars>
      </dgm:prSet>
      <dgm:spPr/>
    </dgm:pt>
    <dgm:pt modelId="{927B6DA1-1B53-8C4A-B7B4-BE490A86D14F}" type="pres">
      <dgm:prSet presAssocID="{B96FF6B6-9115-E84F-B139-AB734CE4EE33}" presName="rootConnector" presStyleLbl="node2" presStyleIdx="2" presStyleCnt="3"/>
      <dgm:spPr/>
    </dgm:pt>
    <dgm:pt modelId="{93464FAA-3CE5-EF4F-B272-670AD2D5045B}" type="pres">
      <dgm:prSet presAssocID="{B96FF6B6-9115-E84F-B139-AB734CE4EE33}" presName="hierChild4" presStyleCnt="0"/>
      <dgm:spPr/>
    </dgm:pt>
    <dgm:pt modelId="{405EE06E-9C1F-2D43-98D1-6D447341E425}" type="pres">
      <dgm:prSet presAssocID="{B96FF6B6-9115-E84F-B139-AB734CE4EE33}" presName="hierChild5" presStyleCnt="0"/>
      <dgm:spPr/>
    </dgm:pt>
    <dgm:pt modelId="{A54C31A0-E340-4BF6-A0C5-9C49B38AE148}" type="pres">
      <dgm:prSet presAssocID="{A87265F7-1B0B-468B-B8B0-918B19D32DD2}" presName="hierChild3" presStyleCnt="0"/>
      <dgm:spPr/>
    </dgm:pt>
  </dgm:ptLst>
  <dgm:cxnLst>
    <dgm:cxn modelId="{FCA87914-B9ED-264A-A8C3-11EDA96F49FB}" type="presOf" srcId="{B96FF6B6-9115-E84F-B139-AB734CE4EE33}" destId="{927B6DA1-1B53-8C4A-B7B4-BE490A86D14F}" srcOrd="1" destOrd="0" presId="urn:microsoft.com/office/officeart/2005/8/layout/orgChart1"/>
    <dgm:cxn modelId="{0BCD3927-72A7-8441-82A1-5EE03A0B61BB}" type="presOf" srcId="{11DD6A80-A8B8-7D4F-A9C4-D69E46B29ECE}" destId="{99250E88-89A4-1944-838C-8E2F036AFC16}" srcOrd="1" destOrd="0" presId="urn:microsoft.com/office/officeart/2005/8/layout/orgChart1"/>
    <dgm:cxn modelId="{EFC5712C-00ED-B14B-B7CF-08AFA2418D35}" srcId="{A87265F7-1B0B-468B-B8B0-918B19D32DD2}" destId="{B96FF6B6-9115-E84F-B139-AB734CE4EE33}" srcOrd="2" destOrd="0" parTransId="{2D235A18-E19B-BB4D-B506-3479C71D6C69}" sibTransId="{B93F0D4E-31F1-744A-B17C-4940059CD77D}"/>
    <dgm:cxn modelId="{366C6B70-191F-494A-A5E0-6D879ABA6FF4}" type="presOf" srcId="{11DD6A80-A8B8-7D4F-A9C4-D69E46B29ECE}" destId="{94BB292C-3EFC-EF4D-968C-F1C74ECFB5AA}" srcOrd="0" destOrd="0" presId="urn:microsoft.com/office/officeart/2005/8/layout/orgChart1"/>
    <dgm:cxn modelId="{9EA18E7C-37C7-CF44-ABED-F9F3BE5EF1B6}" type="presOf" srcId="{38CAA572-6BD7-9042-A909-CDC4D721EF74}" destId="{191680F0-B992-AC44-BD27-EEBA697ADCBC}" srcOrd="0" destOrd="0" presId="urn:microsoft.com/office/officeart/2005/8/layout/orgChart1"/>
    <dgm:cxn modelId="{BDE52E8E-94F4-474C-A5ED-33970F1C8242}" type="presOf" srcId="{B96FF6B6-9115-E84F-B139-AB734CE4EE33}" destId="{26F7B492-F8FF-BB42-A89B-26E5A0E8CE89}" srcOrd="0" destOrd="0" presId="urn:microsoft.com/office/officeart/2005/8/layout/orgChart1"/>
    <dgm:cxn modelId="{9ED33590-00F1-40A9-9FC7-575A4AE13141}" type="presOf" srcId="{A87265F7-1B0B-468B-B8B0-918B19D32DD2}" destId="{37E9BA2E-8B70-44B6-AFC9-F6BA059A8905}" srcOrd="0" destOrd="0" presId="urn:microsoft.com/office/officeart/2005/8/layout/orgChart1"/>
    <dgm:cxn modelId="{E5DC2096-53A5-AF45-839A-135C6FD04ED2}" type="presOf" srcId="{2D235A18-E19B-BB4D-B506-3479C71D6C69}" destId="{786DB84B-9FB9-B84A-B033-9C3AE1333E50}" srcOrd="0" destOrd="0" presId="urn:microsoft.com/office/officeart/2005/8/layout/orgChart1"/>
    <dgm:cxn modelId="{75BD209B-722F-754A-9FED-602E12955F5D}" srcId="{A87265F7-1B0B-468B-B8B0-918B19D32DD2}" destId="{42B6C545-3990-3146-9E2F-2C296454651B}" srcOrd="1" destOrd="0" parTransId="{38CAA572-6BD7-9042-A909-CDC4D721EF74}" sibTransId="{CCF77FE2-65F5-3F47-91C9-7FE54879DDE4}"/>
    <dgm:cxn modelId="{4D96D7AB-5410-4FAE-A37C-50223CBB503B}" srcId="{CBDF158C-135A-4C4B-9506-DE953F769DD2}" destId="{A87265F7-1B0B-468B-B8B0-918B19D32DD2}" srcOrd="0" destOrd="0" parTransId="{B0FA5C4C-8770-47C5-934A-5193094BB8E2}" sibTransId="{35D2DCCA-F6F8-45D2-ABF2-DD79C1BC76F2}"/>
    <dgm:cxn modelId="{6FDD97AF-FF3D-6C46-8BA7-D6DF743C1017}" type="presOf" srcId="{42B6C545-3990-3146-9E2F-2C296454651B}" destId="{E68CECA3-902B-5B49-8B10-38FE92468A89}" srcOrd="1" destOrd="0" presId="urn:microsoft.com/office/officeart/2005/8/layout/orgChart1"/>
    <dgm:cxn modelId="{7F25DAB7-8462-644E-A1A4-27E60D6A7E97}" srcId="{A87265F7-1B0B-468B-B8B0-918B19D32DD2}" destId="{11DD6A80-A8B8-7D4F-A9C4-D69E46B29ECE}" srcOrd="0" destOrd="0" parTransId="{59ABCC3C-88BA-5C4C-8534-523664BD272F}" sibTransId="{B5854E92-9649-5E47-85A6-A36D0B922356}"/>
    <dgm:cxn modelId="{6C4BB6D3-B534-614F-9866-E46E0A3F7975}" type="presOf" srcId="{59ABCC3C-88BA-5C4C-8534-523664BD272F}" destId="{8861A5F7-DDB6-D148-9A17-B627902C71D3}" srcOrd="0" destOrd="0" presId="urn:microsoft.com/office/officeart/2005/8/layout/orgChart1"/>
    <dgm:cxn modelId="{74AA7AF0-AE7C-B047-827B-3B4304453EDA}" type="presOf" srcId="{42B6C545-3990-3146-9E2F-2C296454651B}" destId="{079A8A25-464D-B24B-991A-9DE1BA4F345C}" srcOrd="0" destOrd="0" presId="urn:microsoft.com/office/officeart/2005/8/layout/orgChart1"/>
    <dgm:cxn modelId="{DEBEC2F1-589B-45CD-B948-7B60D699E3A4}" type="presOf" srcId="{CBDF158C-135A-4C4B-9506-DE953F769DD2}" destId="{0900D8CB-2962-4266-8F48-13C351969EA0}" srcOrd="0" destOrd="0" presId="urn:microsoft.com/office/officeart/2005/8/layout/orgChart1"/>
    <dgm:cxn modelId="{018FFEF7-C17E-4F12-96B8-D807BD1BAA30}" type="presOf" srcId="{A87265F7-1B0B-468B-B8B0-918B19D32DD2}" destId="{5B6235C9-BCBE-4A46-B478-A6C52D45C4CC}" srcOrd="1" destOrd="0" presId="urn:microsoft.com/office/officeart/2005/8/layout/orgChart1"/>
    <dgm:cxn modelId="{DC663333-266C-4AF0-9F33-BAE77766FB72}" type="presParOf" srcId="{0900D8CB-2962-4266-8F48-13C351969EA0}" destId="{54679A91-3B05-4552-A7FD-59CA733397F1}" srcOrd="0" destOrd="0" presId="urn:microsoft.com/office/officeart/2005/8/layout/orgChart1"/>
    <dgm:cxn modelId="{8C04172C-A9C6-4740-85A8-699A1161CB05}" type="presParOf" srcId="{54679A91-3B05-4552-A7FD-59CA733397F1}" destId="{E3B72EAD-5782-484E-B98B-1AD85C7C1C2B}" srcOrd="0" destOrd="0" presId="urn:microsoft.com/office/officeart/2005/8/layout/orgChart1"/>
    <dgm:cxn modelId="{B18AE75C-D428-4D86-A0D0-85A707609733}" type="presParOf" srcId="{E3B72EAD-5782-484E-B98B-1AD85C7C1C2B}" destId="{37E9BA2E-8B70-44B6-AFC9-F6BA059A8905}" srcOrd="0" destOrd="0" presId="urn:microsoft.com/office/officeart/2005/8/layout/orgChart1"/>
    <dgm:cxn modelId="{C42A071D-025D-4148-9BB2-A83A10CE9F9F}" type="presParOf" srcId="{E3B72EAD-5782-484E-B98B-1AD85C7C1C2B}" destId="{5B6235C9-BCBE-4A46-B478-A6C52D45C4CC}" srcOrd="1" destOrd="0" presId="urn:microsoft.com/office/officeart/2005/8/layout/orgChart1"/>
    <dgm:cxn modelId="{93DE4875-9E71-4DCE-9570-76F6EC72D41E}" type="presParOf" srcId="{54679A91-3B05-4552-A7FD-59CA733397F1}" destId="{4FF52767-F471-4398-A7DD-E104D3FB0B04}" srcOrd="1" destOrd="0" presId="urn:microsoft.com/office/officeart/2005/8/layout/orgChart1"/>
    <dgm:cxn modelId="{9D763EBC-6F1E-7C40-B15B-F0D0160E38D8}" type="presParOf" srcId="{4FF52767-F471-4398-A7DD-E104D3FB0B04}" destId="{8861A5F7-DDB6-D148-9A17-B627902C71D3}" srcOrd="0" destOrd="0" presId="urn:microsoft.com/office/officeart/2005/8/layout/orgChart1"/>
    <dgm:cxn modelId="{9831E9D1-B250-8946-A486-1F13959A4858}" type="presParOf" srcId="{4FF52767-F471-4398-A7DD-E104D3FB0B04}" destId="{1E576A15-C0BC-FC4A-8DCE-BCFFA230C0B4}" srcOrd="1" destOrd="0" presId="urn:microsoft.com/office/officeart/2005/8/layout/orgChart1"/>
    <dgm:cxn modelId="{4535E400-C791-BA45-A6B3-A9AFB1E69C3A}" type="presParOf" srcId="{1E576A15-C0BC-FC4A-8DCE-BCFFA230C0B4}" destId="{10246736-3D61-DA42-AC4A-F038ADAB40F6}" srcOrd="0" destOrd="0" presId="urn:microsoft.com/office/officeart/2005/8/layout/orgChart1"/>
    <dgm:cxn modelId="{4B900A4D-ED89-1847-9A07-44EE1C3ACEFC}" type="presParOf" srcId="{10246736-3D61-DA42-AC4A-F038ADAB40F6}" destId="{94BB292C-3EFC-EF4D-968C-F1C74ECFB5AA}" srcOrd="0" destOrd="0" presId="urn:microsoft.com/office/officeart/2005/8/layout/orgChart1"/>
    <dgm:cxn modelId="{C9C527A0-E557-324A-B526-00093E95FF85}" type="presParOf" srcId="{10246736-3D61-DA42-AC4A-F038ADAB40F6}" destId="{99250E88-89A4-1944-838C-8E2F036AFC16}" srcOrd="1" destOrd="0" presId="urn:microsoft.com/office/officeart/2005/8/layout/orgChart1"/>
    <dgm:cxn modelId="{E10C1721-DB6D-C74E-A1C6-EE635E2F4B37}" type="presParOf" srcId="{1E576A15-C0BC-FC4A-8DCE-BCFFA230C0B4}" destId="{3A9157C5-1E18-6C4F-8A71-86FF13EE81EF}" srcOrd="1" destOrd="0" presId="urn:microsoft.com/office/officeart/2005/8/layout/orgChart1"/>
    <dgm:cxn modelId="{1576AEB7-87F6-5C45-BAF7-C30D67C5B8F3}" type="presParOf" srcId="{1E576A15-C0BC-FC4A-8DCE-BCFFA230C0B4}" destId="{DD445883-688A-9743-9F10-5D2A9A595079}" srcOrd="2" destOrd="0" presId="urn:microsoft.com/office/officeart/2005/8/layout/orgChart1"/>
    <dgm:cxn modelId="{40DE5EA3-3035-B94E-AF5F-D9AB0A2CABD8}" type="presParOf" srcId="{4FF52767-F471-4398-A7DD-E104D3FB0B04}" destId="{191680F0-B992-AC44-BD27-EEBA697ADCBC}" srcOrd="2" destOrd="0" presId="urn:microsoft.com/office/officeart/2005/8/layout/orgChart1"/>
    <dgm:cxn modelId="{0586A544-CD68-3D42-B5BB-CCB16469CA93}" type="presParOf" srcId="{4FF52767-F471-4398-A7DD-E104D3FB0B04}" destId="{6D022D97-C2F8-6E41-9C14-B70CA6B066A0}" srcOrd="3" destOrd="0" presId="urn:microsoft.com/office/officeart/2005/8/layout/orgChart1"/>
    <dgm:cxn modelId="{FA2ECC42-8BA3-0F42-B1F2-933649E7F5C8}" type="presParOf" srcId="{6D022D97-C2F8-6E41-9C14-B70CA6B066A0}" destId="{A119C938-AF67-FB4D-B789-01FE63B429C5}" srcOrd="0" destOrd="0" presId="urn:microsoft.com/office/officeart/2005/8/layout/orgChart1"/>
    <dgm:cxn modelId="{D4D15214-3032-E848-9DF5-917773CD7153}" type="presParOf" srcId="{A119C938-AF67-FB4D-B789-01FE63B429C5}" destId="{079A8A25-464D-B24B-991A-9DE1BA4F345C}" srcOrd="0" destOrd="0" presId="urn:microsoft.com/office/officeart/2005/8/layout/orgChart1"/>
    <dgm:cxn modelId="{EC25026A-0EBE-FF4D-8313-FE7FD54B8CCC}" type="presParOf" srcId="{A119C938-AF67-FB4D-B789-01FE63B429C5}" destId="{E68CECA3-902B-5B49-8B10-38FE92468A89}" srcOrd="1" destOrd="0" presId="urn:microsoft.com/office/officeart/2005/8/layout/orgChart1"/>
    <dgm:cxn modelId="{16F1DE63-052F-B44E-B7B7-35922C3C720F}" type="presParOf" srcId="{6D022D97-C2F8-6E41-9C14-B70CA6B066A0}" destId="{3E232E3A-6B2E-0F43-B6F9-1C8222E52D19}" srcOrd="1" destOrd="0" presId="urn:microsoft.com/office/officeart/2005/8/layout/orgChart1"/>
    <dgm:cxn modelId="{3584E012-2326-C44F-8483-25E13E4D7734}" type="presParOf" srcId="{6D022D97-C2F8-6E41-9C14-B70CA6B066A0}" destId="{013AA3B5-E11D-8A45-8773-4D7630DF263A}" srcOrd="2" destOrd="0" presId="urn:microsoft.com/office/officeart/2005/8/layout/orgChart1"/>
    <dgm:cxn modelId="{3BC807D5-1617-C841-BE26-072A8543CEE3}" type="presParOf" srcId="{4FF52767-F471-4398-A7DD-E104D3FB0B04}" destId="{786DB84B-9FB9-B84A-B033-9C3AE1333E50}" srcOrd="4" destOrd="0" presId="urn:microsoft.com/office/officeart/2005/8/layout/orgChart1"/>
    <dgm:cxn modelId="{786610F0-C5F7-794A-A61F-D69A92B34F8D}" type="presParOf" srcId="{4FF52767-F471-4398-A7DD-E104D3FB0B04}" destId="{8E4CEF7B-B2D4-C94E-847B-AA8EE656D8B7}" srcOrd="5" destOrd="0" presId="urn:microsoft.com/office/officeart/2005/8/layout/orgChart1"/>
    <dgm:cxn modelId="{30BED440-D4EA-BE47-8008-56E7B931E51B}" type="presParOf" srcId="{8E4CEF7B-B2D4-C94E-847B-AA8EE656D8B7}" destId="{9D8B9999-B381-3A4C-8655-2D97840684CC}" srcOrd="0" destOrd="0" presId="urn:microsoft.com/office/officeart/2005/8/layout/orgChart1"/>
    <dgm:cxn modelId="{3753601E-0531-3443-AD49-091297D48BE1}" type="presParOf" srcId="{9D8B9999-B381-3A4C-8655-2D97840684CC}" destId="{26F7B492-F8FF-BB42-A89B-26E5A0E8CE89}" srcOrd="0" destOrd="0" presId="urn:microsoft.com/office/officeart/2005/8/layout/orgChart1"/>
    <dgm:cxn modelId="{CF3E6DC0-4699-C849-B757-599A10F0A43C}" type="presParOf" srcId="{9D8B9999-B381-3A4C-8655-2D97840684CC}" destId="{927B6DA1-1B53-8C4A-B7B4-BE490A86D14F}" srcOrd="1" destOrd="0" presId="urn:microsoft.com/office/officeart/2005/8/layout/orgChart1"/>
    <dgm:cxn modelId="{57CC7C86-B18A-0C4A-8F5A-1817E36B4CEA}" type="presParOf" srcId="{8E4CEF7B-B2D4-C94E-847B-AA8EE656D8B7}" destId="{93464FAA-3CE5-EF4F-B272-670AD2D5045B}" srcOrd="1" destOrd="0" presId="urn:microsoft.com/office/officeart/2005/8/layout/orgChart1"/>
    <dgm:cxn modelId="{FC2CABB0-AF1D-0B49-8008-F49ED6FC27C7}" type="presParOf" srcId="{8E4CEF7B-B2D4-C94E-847B-AA8EE656D8B7}" destId="{405EE06E-9C1F-2D43-98D1-6D447341E425}" srcOrd="2" destOrd="0" presId="urn:microsoft.com/office/officeart/2005/8/layout/orgChart1"/>
    <dgm:cxn modelId="{C7FB3D79-E159-4B2F-A76A-EA22775FD4E1}" type="presParOf" srcId="{54679A91-3B05-4552-A7FD-59CA733397F1}" destId="{A54C31A0-E340-4BF6-A0C5-9C49B38AE1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7221D3-A9AF-4D5B-81C3-7307B1D90643}">
      <dsp:nvSpPr>
        <dsp:cNvPr id="0" name=""/>
        <dsp:cNvSpPr/>
      </dsp:nvSpPr>
      <dsp:spPr>
        <a:xfrm>
          <a:off x="0" y="393974"/>
          <a:ext cx="8188325" cy="2702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505" tIns="541528" rIns="635505" bIns="199136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Presentations on topics relevant for single IRB review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Q&amp;A on topic presented as well as questions submitted when participants register</a:t>
          </a:r>
        </a:p>
      </dsp:txBody>
      <dsp:txXfrm>
        <a:off x="0" y="393974"/>
        <a:ext cx="8188325" cy="2702700"/>
      </dsp:txXfrm>
    </dsp:sp>
    <dsp:sp modelId="{4058B551-37F5-4994-A9DA-02CB8235758A}">
      <dsp:nvSpPr>
        <dsp:cNvPr id="0" name=""/>
        <dsp:cNvSpPr/>
      </dsp:nvSpPr>
      <dsp:spPr>
        <a:xfrm>
          <a:off x="409416" y="10214"/>
          <a:ext cx="5731827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649" tIns="0" rIns="216649" bIns="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An approximately monthly forum with: </a:t>
          </a:r>
        </a:p>
      </dsp:txBody>
      <dsp:txXfrm>
        <a:off x="446883" y="47681"/>
        <a:ext cx="5656893" cy="692586"/>
      </dsp:txXfrm>
    </dsp:sp>
    <dsp:sp modelId="{947F759B-7A09-4502-8172-D42A9465B1B1}">
      <dsp:nvSpPr>
        <dsp:cNvPr id="0" name=""/>
        <dsp:cNvSpPr/>
      </dsp:nvSpPr>
      <dsp:spPr>
        <a:xfrm>
          <a:off x="0" y="3620835"/>
          <a:ext cx="818832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51BC7-B60D-4FB2-8124-4C974D7FB3B9}">
      <dsp:nvSpPr>
        <dsp:cNvPr id="0" name=""/>
        <dsp:cNvSpPr/>
      </dsp:nvSpPr>
      <dsp:spPr>
        <a:xfrm>
          <a:off x="409416" y="3237074"/>
          <a:ext cx="5731827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649" tIns="0" rIns="216649" bIns="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Open and free to anyone with interest</a:t>
          </a:r>
        </a:p>
      </dsp:txBody>
      <dsp:txXfrm>
        <a:off x="446883" y="3274541"/>
        <a:ext cx="5656893" cy="6925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D37E3D-38BF-4F16-9134-017FABBB73AC}">
      <dsp:nvSpPr>
        <dsp:cNvPr id="0" name=""/>
        <dsp:cNvSpPr/>
      </dsp:nvSpPr>
      <dsp:spPr>
        <a:xfrm>
          <a:off x="2000547" y="319331"/>
          <a:ext cx="1177050" cy="134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529"/>
              </a:lnTo>
              <a:lnTo>
                <a:pt x="1177050" y="67529"/>
              </a:lnTo>
              <a:lnTo>
                <a:pt x="1177050" y="134589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AE8429-7478-5249-A4C7-E526C4D555A1}">
      <dsp:nvSpPr>
        <dsp:cNvPr id="0" name=""/>
        <dsp:cNvSpPr/>
      </dsp:nvSpPr>
      <dsp:spPr>
        <a:xfrm>
          <a:off x="2131665" y="775909"/>
          <a:ext cx="95799" cy="3921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1395"/>
              </a:lnTo>
              <a:lnTo>
                <a:pt x="95799" y="3921395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6D827-D8A9-48AD-831D-5BBC7E7D1BF2}">
      <dsp:nvSpPr>
        <dsp:cNvPr id="0" name=""/>
        <dsp:cNvSpPr/>
      </dsp:nvSpPr>
      <dsp:spPr>
        <a:xfrm>
          <a:off x="2131665" y="775909"/>
          <a:ext cx="95799" cy="3467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944"/>
              </a:lnTo>
              <a:lnTo>
                <a:pt x="95799" y="3467944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F56B0-7380-4A9A-B41C-BAAE8CA128FB}">
      <dsp:nvSpPr>
        <dsp:cNvPr id="0" name=""/>
        <dsp:cNvSpPr/>
      </dsp:nvSpPr>
      <dsp:spPr>
        <a:xfrm>
          <a:off x="2131665" y="775909"/>
          <a:ext cx="95799" cy="3014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4493"/>
              </a:lnTo>
              <a:lnTo>
                <a:pt x="95799" y="3014493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AE580-A980-2D45-8353-E15F4BD00A9C}">
      <dsp:nvSpPr>
        <dsp:cNvPr id="0" name=""/>
        <dsp:cNvSpPr/>
      </dsp:nvSpPr>
      <dsp:spPr>
        <a:xfrm>
          <a:off x="2131665" y="775909"/>
          <a:ext cx="95799" cy="25610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1041"/>
              </a:lnTo>
              <a:lnTo>
                <a:pt x="95799" y="2561041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A33372-16C0-43FB-9033-D370787BE8E2}">
      <dsp:nvSpPr>
        <dsp:cNvPr id="0" name=""/>
        <dsp:cNvSpPr/>
      </dsp:nvSpPr>
      <dsp:spPr>
        <a:xfrm>
          <a:off x="2131665" y="775909"/>
          <a:ext cx="95799" cy="2107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7590"/>
              </a:lnTo>
              <a:lnTo>
                <a:pt x="95799" y="2107590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D4A5C-5B2F-4CD5-92C9-BA0CEA78C382}">
      <dsp:nvSpPr>
        <dsp:cNvPr id="0" name=""/>
        <dsp:cNvSpPr/>
      </dsp:nvSpPr>
      <dsp:spPr>
        <a:xfrm>
          <a:off x="2131665" y="775909"/>
          <a:ext cx="95799" cy="1654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139"/>
              </a:lnTo>
              <a:lnTo>
                <a:pt x="95799" y="1654139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B9852-A439-2E46-B2C3-25CFCAC91B63}">
      <dsp:nvSpPr>
        <dsp:cNvPr id="0" name=""/>
        <dsp:cNvSpPr/>
      </dsp:nvSpPr>
      <dsp:spPr>
        <a:xfrm>
          <a:off x="2131665" y="775909"/>
          <a:ext cx="95799" cy="12006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0687"/>
              </a:lnTo>
              <a:lnTo>
                <a:pt x="95799" y="1200687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F7C5D-6D70-2146-9FC3-7B99493D897B}">
      <dsp:nvSpPr>
        <dsp:cNvPr id="0" name=""/>
        <dsp:cNvSpPr/>
      </dsp:nvSpPr>
      <dsp:spPr>
        <a:xfrm>
          <a:off x="2131665" y="775909"/>
          <a:ext cx="95799" cy="747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7236"/>
              </a:lnTo>
              <a:lnTo>
                <a:pt x="95799" y="747236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60CD7-D6DA-1E43-AF83-0875F0B9D6AE}">
      <dsp:nvSpPr>
        <dsp:cNvPr id="0" name=""/>
        <dsp:cNvSpPr/>
      </dsp:nvSpPr>
      <dsp:spPr>
        <a:xfrm>
          <a:off x="2131665" y="775909"/>
          <a:ext cx="95799" cy="293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785"/>
              </a:lnTo>
              <a:lnTo>
                <a:pt x="95799" y="293785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22A987-2CFF-42B0-A729-D28C4BBC0F62}">
      <dsp:nvSpPr>
        <dsp:cNvPr id="0" name=""/>
        <dsp:cNvSpPr/>
      </dsp:nvSpPr>
      <dsp:spPr>
        <a:xfrm>
          <a:off x="2000547" y="319331"/>
          <a:ext cx="386583" cy="137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186"/>
              </a:lnTo>
              <a:lnTo>
                <a:pt x="386583" y="70186"/>
              </a:lnTo>
              <a:lnTo>
                <a:pt x="386583" y="137245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373F8A-A8D6-4A3C-A71F-1DFD94D1C53C}">
      <dsp:nvSpPr>
        <dsp:cNvPr id="0" name=""/>
        <dsp:cNvSpPr/>
      </dsp:nvSpPr>
      <dsp:spPr>
        <a:xfrm>
          <a:off x="1614347" y="319331"/>
          <a:ext cx="386199" cy="137245"/>
        </a:xfrm>
        <a:custGeom>
          <a:avLst/>
          <a:gdLst/>
          <a:ahLst/>
          <a:cxnLst/>
          <a:rect l="0" t="0" r="0" b="0"/>
          <a:pathLst>
            <a:path>
              <a:moveTo>
                <a:pt x="386199" y="0"/>
              </a:moveTo>
              <a:lnTo>
                <a:pt x="386199" y="70186"/>
              </a:lnTo>
              <a:lnTo>
                <a:pt x="0" y="70186"/>
              </a:lnTo>
              <a:lnTo>
                <a:pt x="0" y="137245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9CECA-CAF8-4846-A6DD-33C8B75213EC}">
      <dsp:nvSpPr>
        <dsp:cNvPr id="0" name=""/>
        <dsp:cNvSpPr/>
      </dsp:nvSpPr>
      <dsp:spPr>
        <a:xfrm>
          <a:off x="841564" y="319331"/>
          <a:ext cx="1158983" cy="137245"/>
        </a:xfrm>
        <a:custGeom>
          <a:avLst/>
          <a:gdLst/>
          <a:ahLst/>
          <a:cxnLst/>
          <a:rect l="0" t="0" r="0" b="0"/>
          <a:pathLst>
            <a:path>
              <a:moveTo>
                <a:pt x="1158983" y="0"/>
              </a:moveTo>
              <a:lnTo>
                <a:pt x="1158983" y="70186"/>
              </a:lnTo>
              <a:lnTo>
                <a:pt x="0" y="70186"/>
              </a:lnTo>
              <a:lnTo>
                <a:pt x="0" y="137245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D86B5D-C824-473B-9F44-AB2A9B5F81D2}">
      <dsp:nvSpPr>
        <dsp:cNvPr id="0" name=""/>
        <dsp:cNvSpPr/>
      </dsp:nvSpPr>
      <dsp:spPr>
        <a:xfrm>
          <a:off x="1681216" y="0"/>
          <a:ext cx="638663" cy="319331"/>
        </a:xfrm>
        <a:prstGeom prst="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Director, IRB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4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charset="0"/>
          </a:endParaRPr>
        </a:p>
      </dsp:txBody>
      <dsp:txXfrm>
        <a:off x="1681216" y="0"/>
        <a:ext cx="638663" cy="319331"/>
      </dsp:txXfrm>
    </dsp:sp>
    <dsp:sp modelId="{08A11493-58F9-4557-A0F6-88FCA3A0BBF9}">
      <dsp:nvSpPr>
        <dsp:cNvPr id="0" name=""/>
        <dsp:cNvSpPr/>
      </dsp:nvSpPr>
      <dsp:spPr>
        <a:xfrm>
          <a:off x="522232" y="456577"/>
          <a:ext cx="638663" cy="319331"/>
        </a:xfrm>
        <a:prstGeom prst="rect">
          <a:avLst/>
        </a:prstGeom>
        <a:solidFill>
          <a:srgbClr val="FF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Expedited Reviewer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4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charset="0"/>
          </a:endParaRPr>
        </a:p>
      </dsp:txBody>
      <dsp:txXfrm>
        <a:off x="522232" y="456577"/>
        <a:ext cx="638663" cy="319331"/>
      </dsp:txXfrm>
    </dsp:sp>
    <dsp:sp modelId="{18D69942-3A49-4B35-ABCF-2E0CBDA4DEA4}">
      <dsp:nvSpPr>
        <dsp:cNvPr id="0" name=""/>
        <dsp:cNvSpPr/>
      </dsp:nvSpPr>
      <dsp:spPr>
        <a:xfrm>
          <a:off x="1295016" y="456577"/>
          <a:ext cx="638663" cy="319331"/>
        </a:xfrm>
        <a:prstGeom prst="rect">
          <a:avLst/>
        </a:prstGeom>
        <a:solidFill>
          <a:srgbClr val="40F8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QI/QA</a:t>
          </a:r>
        </a:p>
      </dsp:txBody>
      <dsp:txXfrm>
        <a:off x="1295016" y="456577"/>
        <a:ext cx="638663" cy="319331"/>
      </dsp:txXfrm>
    </dsp:sp>
    <dsp:sp modelId="{46475A3C-CC4B-4BC7-B80C-2F46C1EE2D87}">
      <dsp:nvSpPr>
        <dsp:cNvPr id="0" name=""/>
        <dsp:cNvSpPr/>
      </dsp:nvSpPr>
      <dsp:spPr>
        <a:xfrm>
          <a:off x="2067799" y="456577"/>
          <a:ext cx="638663" cy="319331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IRB Manager</a:t>
          </a:r>
        </a:p>
      </dsp:txBody>
      <dsp:txXfrm>
        <a:off x="2067799" y="456577"/>
        <a:ext cx="638663" cy="319331"/>
      </dsp:txXfrm>
    </dsp:sp>
    <dsp:sp modelId="{D0C31DE5-4AE5-2847-AD91-F1B365C7082C}">
      <dsp:nvSpPr>
        <dsp:cNvPr id="0" name=""/>
        <dsp:cNvSpPr/>
      </dsp:nvSpPr>
      <dsp:spPr>
        <a:xfrm>
          <a:off x="2227465" y="910029"/>
          <a:ext cx="638663" cy="319331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" kern="1200" dirty="0">
              <a:solidFill>
                <a:schemeClr val="tx1"/>
              </a:solidFill>
            </a:rPr>
            <a:t>Research Compliance Coordinator Senior</a:t>
          </a:r>
        </a:p>
      </dsp:txBody>
      <dsp:txXfrm>
        <a:off x="2227465" y="910029"/>
        <a:ext cx="638663" cy="319331"/>
      </dsp:txXfrm>
    </dsp:sp>
    <dsp:sp modelId="{E4EAF06A-E580-EA49-8452-0CDFCEDDB554}">
      <dsp:nvSpPr>
        <dsp:cNvPr id="0" name=""/>
        <dsp:cNvSpPr/>
      </dsp:nvSpPr>
      <dsp:spPr>
        <a:xfrm>
          <a:off x="2227465" y="1363480"/>
          <a:ext cx="638663" cy="319331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" kern="1200" dirty="0">
              <a:solidFill>
                <a:schemeClr val="tx1"/>
              </a:solidFill>
            </a:rPr>
            <a:t>Research Compliance Coordinator Senior</a:t>
          </a:r>
        </a:p>
      </dsp:txBody>
      <dsp:txXfrm>
        <a:off x="2227465" y="1363480"/>
        <a:ext cx="638663" cy="319331"/>
      </dsp:txXfrm>
    </dsp:sp>
    <dsp:sp modelId="{A5E06B3D-2995-BE49-8BF7-0C6B336BDDCF}">
      <dsp:nvSpPr>
        <dsp:cNvPr id="0" name=""/>
        <dsp:cNvSpPr/>
      </dsp:nvSpPr>
      <dsp:spPr>
        <a:xfrm>
          <a:off x="2227465" y="1816931"/>
          <a:ext cx="638663" cy="319331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" kern="1200" dirty="0">
              <a:solidFill>
                <a:schemeClr val="tx1"/>
              </a:solidFill>
            </a:rPr>
            <a:t>Research Compliance Coordinator Senior</a:t>
          </a:r>
        </a:p>
      </dsp:txBody>
      <dsp:txXfrm>
        <a:off x="2227465" y="1816931"/>
        <a:ext cx="638663" cy="319331"/>
      </dsp:txXfrm>
    </dsp:sp>
    <dsp:sp modelId="{1189DA50-FD3C-450F-B477-F271E732CDAF}">
      <dsp:nvSpPr>
        <dsp:cNvPr id="0" name=""/>
        <dsp:cNvSpPr/>
      </dsp:nvSpPr>
      <dsp:spPr>
        <a:xfrm>
          <a:off x="2227465" y="2270383"/>
          <a:ext cx="638663" cy="319331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</dsp:txBody>
      <dsp:txXfrm>
        <a:off x="2227465" y="2270383"/>
        <a:ext cx="638663" cy="319331"/>
      </dsp:txXfrm>
    </dsp:sp>
    <dsp:sp modelId="{0DCC96E2-6280-4F65-992A-FD78713BC7B4}">
      <dsp:nvSpPr>
        <dsp:cNvPr id="0" name=""/>
        <dsp:cNvSpPr/>
      </dsp:nvSpPr>
      <dsp:spPr>
        <a:xfrm>
          <a:off x="2227465" y="2723834"/>
          <a:ext cx="638663" cy="319331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</dsp:txBody>
      <dsp:txXfrm>
        <a:off x="2227465" y="2723834"/>
        <a:ext cx="638663" cy="319331"/>
      </dsp:txXfrm>
    </dsp:sp>
    <dsp:sp modelId="{0F645D12-C1AC-9B4E-B680-72534D1D5D56}">
      <dsp:nvSpPr>
        <dsp:cNvPr id="0" name=""/>
        <dsp:cNvSpPr/>
      </dsp:nvSpPr>
      <dsp:spPr>
        <a:xfrm>
          <a:off x="2227465" y="3177285"/>
          <a:ext cx="638663" cy="319331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" kern="1200" baseline="0" dirty="0">
              <a:solidFill>
                <a:schemeClr val="tx1"/>
              </a:solidFill>
            </a:rPr>
            <a:t>Research Compliance Coordinator</a:t>
          </a:r>
        </a:p>
      </dsp:txBody>
      <dsp:txXfrm>
        <a:off x="2227465" y="3177285"/>
        <a:ext cx="638663" cy="319331"/>
      </dsp:txXfrm>
    </dsp:sp>
    <dsp:sp modelId="{31D09E79-966C-4EC6-9256-723E5DE9E877}">
      <dsp:nvSpPr>
        <dsp:cNvPr id="0" name=""/>
        <dsp:cNvSpPr/>
      </dsp:nvSpPr>
      <dsp:spPr>
        <a:xfrm>
          <a:off x="2227465" y="3630736"/>
          <a:ext cx="638663" cy="319331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" kern="1200" baseline="0" dirty="0">
              <a:solidFill>
                <a:schemeClr val="tx1"/>
              </a:solidFill>
            </a:rPr>
            <a:t>Research Compliance Coordinator</a:t>
          </a:r>
        </a:p>
      </dsp:txBody>
      <dsp:txXfrm>
        <a:off x="2227465" y="3630736"/>
        <a:ext cx="638663" cy="319331"/>
      </dsp:txXfrm>
    </dsp:sp>
    <dsp:sp modelId="{0468DE91-406F-42FC-A8DF-E829D9E75941}">
      <dsp:nvSpPr>
        <dsp:cNvPr id="0" name=""/>
        <dsp:cNvSpPr/>
      </dsp:nvSpPr>
      <dsp:spPr>
        <a:xfrm>
          <a:off x="2227465" y="4084188"/>
          <a:ext cx="638663" cy="319331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</dsp:txBody>
      <dsp:txXfrm>
        <a:off x="2227465" y="4084188"/>
        <a:ext cx="638663" cy="319331"/>
      </dsp:txXfrm>
    </dsp:sp>
    <dsp:sp modelId="{12BE5C28-194C-7D44-BDCF-608E3D6B4F9D}">
      <dsp:nvSpPr>
        <dsp:cNvPr id="0" name=""/>
        <dsp:cNvSpPr/>
      </dsp:nvSpPr>
      <dsp:spPr>
        <a:xfrm>
          <a:off x="2227465" y="4537639"/>
          <a:ext cx="638663" cy="319331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" kern="1200" dirty="0">
              <a:solidFill>
                <a:schemeClr val="tx1"/>
              </a:solidFill>
            </a:rPr>
            <a:t>Research Compliance </a:t>
          </a:r>
          <a:r>
            <a:rPr lang="en-US" sz="400" kern="1200" dirty="0" err="1">
              <a:solidFill>
                <a:schemeClr val="tx1"/>
              </a:solidFill>
            </a:rPr>
            <a:t>Specialst</a:t>
          </a:r>
          <a:endParaRPr lang="en-US" sz="400" kern="1200" dirty="0">
            <a:solidFill>
              <a:schemeClr val="tx1"/>
            </a:solidFill>
          </a:endParaRPr>
        </a:p>
      </dsp:txBody>
      <dsp:txXfrm>
        <a:off x="2227465" y="4537639"/>
        <a:ext cx="638663" cy="319331"/>
      </dsp:txXfrm>
    </dsp:sp>
    <dsp:sp modelId="{64EAD0BC-DA2C-405D-BA40-A0E73FBC0B18}">
      <dsp:nvSpPr>
        <dsp:cNvPr id="0" name=""/>
        <dsp:cNvSpPr/>
      </dsp:nvSpPr>
      <dsp:spPr>
        <a:xfrm>
          <a:off x="2858266" y="453921"/>
          <a:ext cx="638663" cy="31933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Associate Director, IRB</a:t>
          </a:r>
        </a:p>
      </dsp:txBody>
      <dsp:txXfrm>
        <a:off x="2858266" y="453921"/>
        <a:ext cx="638663" cy="3193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79126-16AF-4342-AD0F-4CE0A9902CA9}">
      <dsp:nvSpPr>
        <dsp:cNvPr id="0" name=""/>
        <dsp:cNvSpPr/>
      </dsp:nvSpPr>
      <dsp:spPr>
        <a:xfrm>
          <a:off x="3838734" y="2267061"/>
          <a:ext cx="94471" cy="14553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5311"/>
              </a:lnTo>
              <a:lnTo>
                <a:pt x="94471" y="1455311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674B99-CCDE-4C8C-A777-1CFA0601A6A8}">
      <dsp:nvSpPr>
        <dsp:cNvPr id="0" name=""/>
        <dsp:cNvSpPr/>
      </dsp:nvSpPr>
      <dsp:spPr>
        <a:xfrm>
          <a:off x="3838734" y="2267061"/>
          <a:ext cx="94471" cy="906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912"/>
              </a:lnTo>
              <a:lnTo>
                <a:pt x="94471" y="906912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9BD14-DC45-48BA-BA10-EACC3F499336}">
      <dsp:nvSpPr>
        <dsp:cNvPr id="0" name=""/>
        <dsp:cNvSpPr/>
      </dsp:nvSpPr>
      <dsp:spPr>
        <a:xfrm>
          <a:off x="3838734" y="2267061"/>
          <a:ext cx="94471" cy="358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513"/>
              </a:lnTo>
              <a:lnTo>
                <a:pt x="94471" y="358513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37E3D-38BF-4F16-9134-017FABBB73AC}">
      <dsp:nvSpPr>
        <dsp:cNvPr id="0" name=""/>
        <dsp:cNvSpPr/>
      </dsp:nvSpPr>
      <dsp:spPr>
        <a:xfrm>
          <a:off x="2256881" y="1547751"/>
          <a:ext cx="1890810" cy="333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012"/>
              </a:lnTo>
              <a:lnTo>
                <a:pt x="1890810" y="252012"/>
              </a:lnTo>
              <a:lnTo>
                <a:pt x="1890810" y="333113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F56B0-7380-4A9A-B41C-BAAE8CA128FB}">
      <dsp:nvSpPr>
        <dsp:cNvPr id="0" name=""/>
        <dsp:cNvSpPr/>
      </dsp:nvSpPr>
      <dsp:spPr>
        <a:xfrm>
          <a:off x="2882751" y="2270274"/>
          <a:ext cx="115858" cy="2000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0497"/>
              </a:lnTo>
              <a:lnTo>
                <a:pt x="115858" y="2000497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6D827-D8A9-48AD-831D-5BBC7E7D1BF2}">
      <dsp:nvSpPr>
        <dsp:cNvPr id="0" name=""/>
        <dsp:cNvSpPr/>
      </dsp:nvSpPr>
      <dsp:spPr>
        <a:xfrm>
          <a:off x="2882751" y="2270274"/>
          <a:ext cx="115858" cy="14520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098"/>
              </a:lnTo>
              <a:lnTo>
                <a:pt x="115858" y="1452098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A33372-16C0-43FB-9033-D370787BE8E2}">
      <dsp:nvSpPr>
        <dsp:cNvPr id="0" name=""/>
        <dsp:cNvSpPr/>
      </dsp:nvSpPr>
      <dsp:spPr>
        <a:xfrm>
          <a:off x="2882751" y="2270274"/>
          <a:ext cx="115858" cy="903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3699"/>
              </a:lnTo>
              <a:lnTo>
                <a:pt x="115858" y="903699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D4A5C-5B2F-4CD5-92C9-BA0CEA78C382}">
      <dsp:nvSpPr>
        <dsp:cNvPr id="0" name=""/>
        <dsp:cNvSpPr/>
      </dsp:nvSpPr>
      <dsp:spPr>
        <a:xfrm>
          <a:off x="2882751" y="2270274"/>
          <a:ext cx="115858" cy="355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300"/>
              </a:lnTo>
              <a:lnTo>
                <a:pt x="115858" y="355300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22A987-2CFF-42B0-A729-D28C4BBC0F62}">
      <dsp:nvSpPr>
        <dsp:cNvPr id="0" name=""/>
        <dsp:cNvSpPr/>
      </dsp:nvSpPr>
      <dsp:spPr>
        <a:xfrm>
          <a:off x="2256881" y="1547751"/>
          <a:ext cx="934827" cy="336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225"/>
              </a:lnTo>
              <a:lnTo>
                <a:pt x="934827" y="255225"/>
              </a:lnTo>
              <a:lnTo>
                <a:pt x="934827" y="336326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F07A7-4E59-4D8B-A665-5C1F074B6A1F}">
      <dsp:nvSpPr>
        <dsp:cNvPr id="0" name=""/>
        <dsp:cNvSpPr/>
      </dsp:nvSpPr>
      <dsp:spPr>
        <a:xfrm>
          <a:off x="1948155" y="2270274"/>
          <a:ext cx="115858" cy="355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300"/>
              </a:lnTo>
              <a:lnTo>
                <a:pt x="115858" y="355300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CD71EC-81E3-4CEF-B62F-AB82F10D6383}">
      <dsp:nvSpPr>
        <dsp:cNvPr id="0" name=""/>
        <dsp:cNvSpPr/>
      </dsp:nvSpPr>
      <dsp:spPr>
        <a:xfrm>
          <a:off x="2211161" y="1547751"/>
          <a:ext cx="91440" cy="3363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225"/>
              </a:lnTo>
              <a:lnTo>
                <a:pt x="45951" y="255225"/>
              </a:lnTo>
              <a:lnTo>
                <a:pt x="45951" y="336326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373F8A-A8D6-4A3C-A71F-1DFD94D1C53C}">
      <dsp:nvSpPr>
        <dsp:cNvPr id="0" name=""/>
        <dsp:cNvSpPr/>
      </dsp:nvSpPr>
      <dsp:spPr>
        <a:xfrm>
          <a:off x="1322517" y="1547751"/>
          <a:ext cx="934363" cy="336326"/>
        </a:xfrm>
        <a:custGeom>
          <a:avLst/>
          <a:gdLst/>
          <a:ahLst/>
          <a:cxnLst/>
          <a:rect l="0" t="0" r="0" b="0"/>
          <a:pathLst>
            <a:path>
              <a:moveTo>
                <a:pt x="934363" y="0"/>
              </a:moveTo>
              <a:lnTo>
                <a:pt x="934363" y="255225"/>
              </a:lnTo>
              <a:lnTo>
                <a:pt x="0" y="255225"/>
              </a:lnTo>
              <a:lnTo>
                <a:pt x="0" y="336326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9CECA-CAF8-4846-A6DD-33C8B75213EC}">
      <dsp:nvSpPr>
        <dsp:cNvPr id="0" name=""/>
        <dsp:cNvSpPr/>
      </dsp:nvSpPr>
      <dsp:spPr>
        <a:xfrm>
          <a:off x="387921" y="1547751"/>
          <a:ext cx="1868959" cy="336326"/>
        </a:xfrm>
        <a:custGeom>
          <a:avLst/>
          <a:gdLst/>
          <a:ahLst/>
          <a:cxnLst/>
          <a:rect l="0" t="0" r="0" b="0"/>
          <a:pathLst>
            <a:path>
              <a:moveTo>
                <a:pt x="1868959" y="0"/>
              </a:moveTo>
              <a:lnTo>
                <a:pt x="1868959" y="255225"/>
              </a:lnTo>
              <a:lnTo>
                <a:pt x="0" y="255225"/>
              </a:lnTo>
              <a:lnTo>
                <a:pt x="0" y="336326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D86B5D-C824-473B-9F44-AB2A9B5F81D2}">
      <dsp:nvSpPr>
        <dsp:cNvPr id="0" name=""/>
        <dsp:cNvSpPr/>
      </dsp:nvSpPr>
      <dsp:spPr>
        <a:xfrm>
          <a:off x="1870684" y="1161554"/>
          <a:ext cx="772392" cy="386196"/>
        </a:xfrm>
        <a:prstGeom prst="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Director, Research Protection Programs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5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charset="0"/>
          </a:endParaRPr>
        </a:p>
      </dsp:txBody>
      <dsp:txXfrm>
        <a:off x="1870684" y="1161554"/>
        <a:ext cx="772392" cy="386196"/>
      </dsp:txXfrm>
    </dsp:sp>
    <dsp:sp modelId="{08A11493-58F9-4557-A0F6-88FCA3A0BBF9}">
      <dsp:nvSpPr>
        <dsp:cNvPr id="0" name=""/>
        <dsp:cNvSpPr/>
      </dsp:nvSpPr>
      <dsp:spPr>
        <a:xfrm>
          <a:off x="1725" y="1884078"/>
          <a:ext cx="772392" cy="386196"/>
        </a:xfrm>
        <a:prstGeom prst="rect">
          <a:avLst/>
        </a:prstGeom>
        <a:solidFill>
          <a:srgbClr val="FF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Expedited Reviewer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5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charset="0"/>
          </a:endParaRPr>
        </a:p>
      </dsp:txBody>
      <dsp:txXfrm>
        <a:off x="1725" y="1884078"/>
        <a:ext cx="772392" cy="386196"/>
      </dsp:txXfrm>
    </dsp:sp>
    <dsp:sp modelId="{18D69942-3A49-4B35-ABCF-2E0CBDA4DEA4}">
      <dsp:nvSpPr>
        <dsp:cNvPr id="0" name=""/>
        <dsp:cNvSpPr/>
      </dsp:nvSpPr>
      <dsp:spPr>
        <a:xfrm>
          <a:off x="936320" y="1884078"/>
          <a:ext cx="772392" cy="386196"/>
        </a:xfrm>
        <a:prstGeom prst="rect">
          <a:avLst/>
        </a:prstGeom>
        <a:solidFill>
          <a:srgbClr val="40F8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QA/QI</a:t>
          </a:r>
        </a:p>
      </dsp:txBody>
      <dsp:txXfrm>
        <a:off x="936320" y="1884078"/>
        <a:ext cx="772392" cy="386196"/>
      </dsp:txXfrm>
    </dsp:sp>
    <dsp:sp modelId="{18519AAF-4655-4D54-85B5-19DB97A141F6}">
      <dsp:nvSpPr>
        <dsp:cNvPr id="0" name=""/>
        <dsp:cNvSpPr/>
      </dsp:nvSpPr>
      <dsp:spPr>
        <a:xfrm>
          <a:off x="1870916" y="1884078"/>
          <a:ext cx="772392" cy="386196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Office Manager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Regulatory Programs</a:t>
          </a:r>
        </a:p>
      </dsp:txBody>
      <dsp:txXfrm>
        <a:off x="1870916" y="1884078"/>
        <a:ext cx="772392" cy="386196"/>
      </dsp:txXfrm>
    </dsp:sp>
    <dsp:sp modelId="{23828355-1FD4-4EAD-8F16-8E6D890FE04D}">
      <dsp:nvSpPr>
        <dsp:cNvPr id="0" name=""/>
        <dsp:cNvSpPr/>
      </dsp:nvSpPr>
      <dsp:spPr>
        <a:xfrm>
          <a:off x="2064014" y="2432477"/>
          <a:ext cx="772392" cy="386196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Administrative Assistant-Associate</a:t>
          </a:r>
        </a:p>
      </dsp:txBody>
      <dsp:txXfrm>
        <a:off x="2064014" y="2432477"/>
        <a:ext cx="772392" cy="386196"/>
      </dsp:txXfrm>
    </dsp:sp>
    <dsp:sp modelId="{46475A3C-CC4B-4BC7-B80C-2F46C1EE2D87}">
      <dsp:nvSpPr>
        <dsp:cNvPr id="0" name=""/>
        <dsp:cNvSpPr/>
      </dsp:nvSpPr>
      <dsp:spPr>
        <a:xfrm>
          <a:off x="2805511" y="1884078"/>
          <a:ext cx="772392" cy="386196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Manager, Office of Clinical Research</a:t>
          </a:r>
        </a:p>
      </dsp:txBody>
      <dsp:txXfrm>
        <a:off x="2805511" y="1884078"/>
        <a:ext cx="772392" cy="386196"/>
      </dsp:txXfrm>
    </dsp:sp>
    <dsp:sp modelId="{1189DA50-FD3C-450F-B477-F271E732CDAF}">
      <dsp:nvSpPr>
        <dsp:cNvPr id="0" name=""/>
        <dsp:cNvSpPr/>
      </dsp:nvSpPr>
      <dsp:spPr>
        <a:xfrm>
          <a:off x="2998610" y="2432477"/>
          <a:ext cx="772392" cy="386196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</dsp:txBody>
      <dsp:txXfrm>
        <a:off x="2998610" y="2432477"/>
        <a:ext cx="772392" cy="386196"/>
      </dsp:txXfrm>
    </dsp:sp>
    <dsp:sp modelId="{0DCC96E2-6280-4F65-992A-FD78713BC7B4}">
      <dsp:nvSpPr>
        <dsp:cNvPr id="0" name=""/>
        <dsp:cNvSpPr/>
      </dsp:nvSpPr>
      <dsp:spPr>
        <a:xfrm>
          <a:off x="2998610" y="2980876"/>
          <a:ext cx="772392" cy="386196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</dsp:txBody>
      <dsp:txXfrm>
        <a:off x="2998610" y="2980876"/>
        <a:ext cx="772392" cy="386196"/>
      </dsp:txXfrm>
    </dsp:sp>
    <dsp:sp modelId="{0468DE91-406F-42FC-A8DF-E829D9E75941}">
      <dsp:nvSpPr>
        <dsp:cNvPr id="0" name=""/>
        <dsp:cNvSpPr/>
      </dsp:nvSpPr>
      <dsp:spPr>
        <a:xfrm>
          <a:off x="2998610" y="3529275"/>
          <a:ext cx="772392" cy="386196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Specialist</a:t>
          </a:r>
        </a:p>
      </dsp:txBody>
      <dsp:txXfrm>
        <a:off x="2998610" y="3529275"/>
        <a:ext cx="772392" cy="386196"/>
      </dsp:txXfrm>
    </dsp:sp>
    <dsp:sp modelId="{31D09E79-966C-4EC6-9256-723E5DE9E877}">
      <dsp:nvSpPr>
        <dsp:cNvPr id="0" name=""/>
        <dsp:cNvSpPr/>
      </dsp:nvSpPr>
      <dsp:spPr>
        <a:xfrm>
          <a:off x="2998610" y="4077674"/>
          <a:ext cx="772392" cy="386196"/>
        </a:xfrm>
        <a:prstGeom prst="rect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baseline="0" dirty="0">
              <a:solidFill>
                <a:schemeClr val="tx1"/>
              </a:solidFill>
            </a:rPr>
            <a:t>Research Compliance Specialist</a:t>
          </a:r>
        </a:p>
      </dsp:txBody>
      <dsp:txXfrm>
        <a:off x="2998610" y="4077674"/>
        <a:ext cx="772392" cy="386196"/>
      </dsp:txXfrm>
    </dsp:sp>
    <dsp:sp modelId="{64EAD0BC-DA2C-405D-BA40-A0E73FBC0B18}">
      <dsp:nvSpPr>
        <dsp:cNvPr id="0" name=""/>
        <dsp:cNvSpPr/>
      </dsp:nvSpPr>
      <dsp:spPr>
        <a:xfrm>
          <a:off x="3761494" y="1880865"/>
          <a:ext cx="772392" cy="38619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Associate Director, IRB</a:t>
          </a:r>
        </a:p>
      </dsp:txBody>
      <dsp:txXfrm>
        <a:off x="3761494" y="1880865"/>
        <a:ext cx="772392" cy="386196"/>
      </dsp:txXfrm>
    </dsp:sp>
    <dsp:sp modelId="{66132EBE-F6C9-4C35-B554-75A0F932E385}">
      <dsp:nvSpPr>
        <dsp:cNvPr id="0" name=""/>
        <dsp:cNvSpPr/>
      </dsp:nvSpPr>
      <dsp:spPr>
        <a:xfrm>
          <a:off x="3933205" y="2432477"/>
          <a:ext cx="772392" cy="38619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 – Senior</a:t>
          </a:r>
        </a:p>
      </dsp:txBody>
      <dsp:txXfrm>
        <a:off x="3933205" y="2432477"/>
        <a:ext cx="772392" cy="386196"/>
      </dsp:txXfrm>
    </dsp:sp>
    <dsp:sp modelId="{685011DA-1FDA-4084-B7B3-3BFFE7533ECD}">
      <dsp:nvSpPr>
        <dsp:cNvPr id="0" name=""/>
        <dsp:cNvSpPr/>
      </dsp:nvSpPr>
      <dsp:spPr>
        <a:xfrm>
          <a:off x="3933205" y="2980876"/>
          <a:ext cx="772392" cy="38619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 - Senior </a:t>
          </a:r>
        </a:p>
      </dsp:txBody>
      <dsp:txXfrm>
        <a:off x="3933205" y="2980876"/>
        <a:ext cx="772392" cy="386196"/>
      </dsp:txXfrm>
    </dsp:sp>
    <dsp:sp modelId="{168CC6E5-7365-4985-A80C-8C0D2389CB1F}">
      <dsp:nvSpPr>
        <dsp:cNvPr id="0" name=""/>
        <dsp:cNvSpPr/>
      </dsp:nvSpPr>
      <dsp:spPr>
        <a:xfrm>
          <a:off x="3933205" y="3529275"/>
          <a:ext cx="772392" cy="38619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5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charset="0"/>
          </a:endParaRPr>
        </a:p>
      </dsp:txBody>
      <dsp:txXfrm>
        <a:off x="3933205" y="3529275"/>
        <a:ext cx="772392" cy="386196"/>
      </dsp:txXfrm>
    </dsp:sp>
    <dsp:sp modelId="{5BAFD7CA-AC0F-4B7E-AD24-71B2AE592189}">
      <dsp:nvSpPr>
        <dsp:cNvPr id="0" name=""/>
        <dsp:cNvSpPr/>
      </dsp:nvSpPr>
      <dsp:spPr>
        <a:xfrm>
          <a:off x="0" y="2403137"/>
          <a:ext cx="772392" cy="386196"/>
        </a:xfrm>
        <a:prstGeom prst="rect">
          <a:avLst/>
        </a:prstGeom>
        <a:solidFill>
          <a:srgbClr val="FF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22225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Expedited Reviewer</a:t>
          </a:r>
        </a:p>
      </dsp:txBody>
      <dsp:txXfrm>
        <a:off x="0" y="2403137"/>
        <a:ext cx="772392" cy="386196"/>
      </dsp:txXfrm>
    </dsp:sp>
    <dsp:sp modelId="{B49EE9CF-9EC1-45E3-8108-5B60E4486192}">
      <dsp:nvSpPr>
        <dsp:cNvPr id="0" name=""/>
        <dsp:cNvSpPr/>
      </dsp:nvSpPr>
      <dsp:spPr>
        <a:xfrm>
          <a:off x="0" y="2899774"/>
          <a:ext cx="772392" cy="386196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22225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 - Senior</a:t>
          </a:r>
        </a:p>
      </dsp:txBody>
      <dsp:txXfrm>
        <a:off x="0" y="2899774"/>
        <a:ext cx="772392" cy="386196"/>
      </dsp:txXfrm>
    </dsp:sp>
    <dsp:sp modelId="{1BA4D31B-5A18-480A-8DAE-FD4C08CF9DB1}">
      <dsp:nvSpPr>
        <dsp:cNvPr id="0" name=""/>
        <dsp:cNvSpPr/>
      </dsp:nvSpPr>
      <dsp:spPr>
        <a:xfrm>
          <a:off x="0" y="3392565"/>
          <a:ext cx="772392" cy="386196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22225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</a:pPr>
          <a:r>
            <a:rPr kumimoji="0" lang="en-US" sz="5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charset="0"/>
            </a:rPr>
            <a:t>Research Compliance Coordinator - Senior </a:t>
          </a:r>
        </a:p>
      </dsp:txBody>
      <dsp:txXfrm>
        <a:off x="0" y="3392565"/>
        <a:ext cx="772392" cy="3861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05DEB-94C1-4CF6-985D-B7A5732E5C9F}">
      <dsp:nvSpPr>
        <dsp:cNvPr id="0" name=""/>
        <dsp:cNvSpPr/>
      </dsp:nvSpPr>
      <dsp:spPr>
        <a:xfrm>
          <a:off x="0" y="3798650"/>
          <a:ext cx="8577381" cy="124680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Promptly notify the Reviewing IRB of communications received from regulatory agencies related to any reporting </a:t>
          </a:r>
        </a:p>
      </dsp:txBody>
      <dsp:txXfrm>
        <a:off x="0" y="3798650"/>
        <a:ext cx="8577381" cy="1246802"/>
      </dsp:txXfrm>
    </dsp:sp>
    <dsp:sp modelId="{BEFD3FEF-F490-41B9-857F-9876982A4EF6}">
      <dsp:nvSpPr>
        <dsp:cNvPr id="0" name=""/>
        <dsp:cNvSpPr/>
      </dsp:nvSpPr>
      <dsp:spPr>
        <a:xfrm rot="10800000">
          <a:off x="0" y="1899771"/>
          <a:ext cx="8577381" cy="1917581"/>
        </a:xfrm>
        <a:prstGeom prst="upArrowCallout">
          <a:avLst/>
        </a:prstGeom>
        <a:solidFill>
          <a:schemeClr val="accent1">
            <a:shade val="80000"/>
            <a:hueOff val="180433"/>
            <a:satOff val="-28982"/>
            <a:lumOff val="18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If the Relying Institution elects to make its own additional report, providing a copy to the Reviewing IRB</a:t>
          </a:r>
        </a:p>
      </dsp:txBody>
      <dsp:txXfrm rot="10800000">
        <a:off x="0" y="1899771"/>
        <a:ext cx="8577381" cy="1245987"/>
      </dsp:txXfrm>
    </dsp:sp>
    <dsp:sp modelId="{CCC10FE0-51FD-4E3A-8ED0-7DD2765A74B0}">
      <dsp:nvSpPr>
        <dsp:cNvPr id="0" name=""/>
        <dsp:cNvSpPr/>
      </dsp:nvSpPr>
      <dsp:spPr>
        <a:xfrm rot="10800000">
          <a:off x="0" y="891"/>
          <a:ext cx="8577381" cy="1917581"/>
        </a:xfrm>
        <a:prstGeom prst="upArrowCallout">
          <a:avLst/>
        </a:prstGeom>
        <a:solidFill>
          <a:schemeClr val="accent1">
            <a:shade val="80000"/>
            <a:hueOff val="360866"/>
            <a:satOff val="-57964"/>
            <a:lumOff val="37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Promptly providing comments on any draft report</a:t>
          </a:r>
        </a:p>
      </dsp:txBody>
      <dsp:txXfrm rot="10800000">
        <a:off x="0" y="891"/>
        <a:ext cx="8577381" cy="124598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04447-87CD-4161-8743-6FA74A37E6B8}">
      <dsp:nvSpPr>
        <dsp:cNvPr id="0" name=""/>
        <dsp:cNvSpPr/>
      </dsp:nvSpPr>
      <dsp:spPr>
        <a:xfrm>
          <a:off x="2278258" y="1194273"/>
          <a:ext cx="4268736" cy="2847247"/>
        </a:xfrm>
        <a:prstGeom prst="rect">
          <a:avLst/>
        </a:prstGeom>
        <a:solidFill>
          <a:schemeClr val="tx2"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an institutional mechanism by which complaints about the research can be made by local participants or others to a local contact</a:t>
          </a:r>
        </a:p>
      </dsp:txBody>
      <dsp:txXfrm>
        <a:off x="2961256" y="1194273"/>
        <a:ext cx="3585738" cy="2847247"/>
      </dsp:txXfrm>
    </dsp:sp>
    <dsp:sp modelId="{D612C72C-7A6E-46E9-8993-F0B4442A8D37}">
      <dsp:nvSpPr>
        <dsp:cNvPr id="0" name=""/>
        <dsp:cNvSpPr/>
      </dsp:nvSpPr>
      <dsp:spPr>
        <a:xfrm>
          <a:off x="1598" y="55943"/>
          <a:ext cx="2845824" cy="2845824"/>
        </a:xfrm>
        <a:prstGeom prst="ellipse">
          <a:avLst/>
        </a:prstGeom>
        <a:solidFill>
          <a:srgbClr val="00A3A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Relying Institution should have </a:t>
          </a:r>
        </a:p>
      </dsp:txBody>
      <dsp:txXfrm>
        <a:off x="418359" y="472704"/>
        <a:ext cx="2012302" cy="20123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0E4C5-4A3D-D64C-9C3A-B248C9C4525F}">
      <dsp:nvSpPr>
        <dsp:cNvPr id="0" name=""/>
        <dsp:cNvSpPr/>
      </dsp:nvSpPr>
      <dsp:spPr>
        <a:xfrm>
          <a:off x="-4878114" y="-747549"/>
          <a:ext cx="5809924" cy="5809924"/>
        </a:xfrm>
        <a:prstGeom prst="blockArc">
          <a:avLst>
            <a:gd name="adj1" fmla="val 18900000"/>
            <a:gd name="adj2" fmla="val 2700000"/>
            <a:gd name="adj3" fmla="val 372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8E2C8-9D27-423F-8B71-1F6F34C9EF6D}">
      <dsp:nvSpPr>
        <dsp:cNvPr id="0" name=""/>
        <dsp:cNvSpPr/>
      </dsp:nvSpPr>
      <dsp:spPr>
        <a:xfrm>
          <a:off x="487971" y="331723"/>
          <a:ext cx="7641205" cy="663792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8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TODAY - </a:t>
          </a:r>
          <a:r>
            <a:rPr lang="en-US" sz="2000" b="1" i="0" kern="1200" dirty="0"/>
            <a:t>Operationalizing an HRPP under Single IRB: What's Different, What's the Same, and the Known Unknowns</a:t>
          </a:r>
          <a:endParaRPr lang="en-US" sz="2000" kern="1200" dirty="0"/>
        </a:p>
      </dsp:txBody>
      <dsp:txXfrm>
        <a:off x="487971" y="331723"/>
        <a:ext cx="7641205" cy="663792"/>
      </dsp:txXfrm>
    </dsp:sp>
    <dsp:sp modelId="{EEB629CD-E872-3F47-9C16-6171F5DF25B9}">
      <dsp:nvSpPr>
        <dsp:cNvPr id="0" name=""/>
        <dsp:cNvSpPr/>
      </dsp:nvSpPr>
      <dsp:spPr>
        <a:xfrm>
          <a:off x="73101" y="248749"/>
          <a:ext cx="829740" cy="829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C5D99-CA53-4D49-8AE4-A6658FAD9BBF}">
      <dsp:nvSpPr>
        <dsp:cNvPr id="0" name=""/>
        <dsp:cNvSpPr/>
      </dsp:nvSpPr>
      <dsp:spPr>
        <a:xfrm>
          <a:off x="868539" y="1327585"/>
          <a:ext cx="7260637" cy="663792"/>
        </a:xfrm>
        <a:prstGeom prst="rect">
          <a:avLst/>
        </a:prstGeom>
        <a:solidFill>
          <a:schemeClr val="accent1">
            <a:shade val="50000"/>
            <a:hueOff val="202413"/>
            <a:satOff val="-30286"/>
            <a:lumOff val="257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8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DECEMBER: Managing </a:t>
          </a:r>
          <a:r>
            <a:rPr lang="en-US" sz="2000" b="0" i="0" kern="1200" dirty="0"/>
            <a:t>Reliance with the SMART IRB Online Reliance System - What's New &amp; Tips from the Experts</a:t>
          </a:r>
          <a:endParaRPr lang="en-US" sz="2000" kern="1200" dirty="0"/>
        </a:p>
      </dsp:txBody>
      <dsp:txXfrm>
        <a:off x="868539" y="1327585"/>
        <a:ext cx="7260637" cy="663792"/>
      </dsp:txXfrm>
    </dsp:sp>
    <dsp:sp modelId="{36DBE121-1C9D-E144-86C2-6DD5DB29EFD1}">
      <dsp:nvSpPr>
        <dsp:cNvPr id="0" name=""/>
        <dsp:cNvSpPr/>
      </dsp:nvSpPr>
      <dsp:spPr>
        <a:xfrm>
          <a:off x="453668" y="1244611"/>
          <a:ext cx="829740" cy="829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02413"/>
              <a:satOff val="-30286"/>
              <a:lumOff val="257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934CF-3EF8-4171-81C1-424FD8F73D91}">
      <dsp:nvSpPr>
        <dsp:cNvPr id="0" name=""/>
        <dsp:cNvSpPr/>
      </dsp:nvSpPr>
      <dsp:spPr>
        <a:xfrm>
          <a:off x="868539" y="2323446"/>
          <a:ext cx="7260637" cy="663792"/>
        </a:xfrm>
        <a:prstGeom prst="rect">
          <a:avLst/>
        </a:prstGeom>
        <a:solidFill>
          <a:schemeClr val="accent1">
            <a:shade val="50000"/>
            <a:hueOff val="404826"/>
            <a:satOff val="-60573"/>
            <a:lumOff val="515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8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Review of Personnel Changes: recommendations from the SMART IRB Harmonization Steering Committee </a:t>
          </a:r>
        </a:p>
      </dsp:txBody>
      <dsp:txXfrm>
        <a:off x="868539" y="2323446"/>
        <a:ext cx="7260637" cy="663792"/>
      </dsp:txXfrm>
    </dsp:sp>
    <dsp:sp modelId="{93F95E13-7FC4-4145-B3AC-20B6996BCCFB}">
      <dsp:nvSpPr>
        <dsp:cNvPr id="0" name=""/>
        <dsp:cNvSpPr/>
      </dsp:nvSpPr>
      <dsp:spPr>
        <a:xfrm>
          <a:off x="453668" y="2240472"/>
          <a:ext cx="829740" cy="829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404826"/>
              <a:satOff val="-60573"/>
              <a:lumOff val="515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8FE16-9867-4C48-9937-33F2F78B5EDF}">
      <dsp:nvSpPr>
        <dsp:cNvPr id="0" name=""/>
        <dsp:cNvSpPr/>
      </dsp:nvSpPr>
      <dsp:spPr>
        <a:xfrm>
          <a:off x="487971" y="3319308"/>
          <a:ext cx="7641205" cy="663792"/>
        </a:xfrm>
        <a:prstGeom prst="rect">
          <a:avLst/>
        </a:prstGeom>
        <a:solidFill>
          <a:schemeClr val="accent1">
            <a:shade val="50000"/>
            <a:hueOff val="202413"/>
            <a:satOff val="-30286"/>
            <a:lumOff val="257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8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Single IRB Resources for Researchers </a:t>
          </a:r>
        </a:p>
      </dsp:txBody>
      <dsp:txXfrm>
        <a:off x="487971" y="3319308"/>
        <a:ext cx="7641205" cy="663792"/>
      </dsp:txXfrm>
    </dsp:sp>
    <dsp:sp modelId="{7CE8F9B0-6D2D-464B-9136-61AAB5891532}">
      <dsp:nvSpPr>
        <dsp:cNvPr id="0" name=""/>
        <dsp:cNvSpPr/>
      </dsp:nvSpPr>
      <dsp:spPr>
        <a:xfrm>
          <a:off x="73101" y="3236334"/>
          <a:ext cx="829740" cy="829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02413"/>
              <a:satOff val="-30286"/>
              <a:lumOff val="257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CD9CF-0214-614F-B646-21B76CAD7F57}">
      <dsp:nvSpPr>
        <dsp:cNvPr id="0" name=""/>
        <dsp:cNvSpPr/>
      </dsp:nvSpPr>
      <dsp:spPr>
        <a:xfrm>
          <a:off x="0" y="0"/>
          <a:ext cx="85404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BCCF57-6B4B-E74F-8A8A-4326EC6F17AF}">
      <dsp:nvSpPr>
        <dsp:cNvPr id="0" name=""/>
        <dsp:cNvSpPr/>
      </dsp:nvSpPr>
      <dsp:spPr>
        <a:xfrm>
          <a:off x="0" y="0"/>
          <a:ext cx="2509374" cy="608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rebuchet MS" panose="020B0603020202020204" pitchFamily="34" charset="0"/>
            </a:rPr>
            <a:t>The Reviewing IRB is responsible for: </a:t>
          </a:r>
        </a:p>
      </dsp:txBody>
      <dsp:txXfrm>
        <a:off x="0" y="0"/>
        <a:ext cx="2509374" cy="6089441"/>
      </dsp:txXfrm>
    </dsp:sp>
    <dsp:sp modelId="{200FD24A-7D3F-5647-900F-38F43CBCFA40}">
      <dsp:nvSpPr>
        <dsp:cNvPr id="0" name=""/>
        <dsp:cNvSpPr/>
      </dsp:nvSpPr>
      <dsp:spPr>
        <a:xfrm>
          <a:off x="2622343" y="57385"/>
          <a:ext cx="5912082" cy="1147716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Trebuchet MS" panose="020B0603020202020204" pitchFamily="34" charset="0"/>
            </a:rPr>
            <a:t>Initial</a:t>
          </a:r>
          <a:r>
            <a:rPr lang="en-US" sz="2400" kern="1200" dirty="0">
              <a:latin typeface="Trebuchet MS" panose="020B0603020202020204" pitchFamily="34" charset="0"/>
            </a:rPr>
            <a:t> </a:t>
          </a:r>
          <a:r>
            <a:rPr lang="en-US" sz="2400" kern="1200" dirty="0">
              <a:solidFill>
                <a:schemeClr val="bg1"/>
              </a:solidFill>
              <a:latin typeface="Trebuchet MS" panose="020B0603020202020204" pitchFamily="34" charset="0"/>
            </a:rPr>
            <a:t>Reviews</a:t>
          </a:r>
        </a:p>
      </dsp:txBody>
      <dsp:txXfrm>
        <a:off x="2622343" y="57385"/>
        <a:ext cx="5912082" cy="1147716"/>
      </dsp:txXfrm>
    </dsp:sp>
    <dsp:sp modelId="{2CA277D4-EC59-774C-8CB3-4983D0B8226B}">
      <dsp:nvSpPr>
        <dsp:cNvPr id="0" name=""/>
        <dsp:cNvSpPr/>
      </dsp:nvSpPr>
      <dsp:spPr>
        <a:xfrm>
          <a:off x="2509374" y="1205102"/>
          <a:ext cx="60250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E4364B-D8FD-A240-A19D-622605C5D7EC}">
      <dsp:nvSpPr>
        <dsp:cNvPr id="0" name=""/>
        <dsp:cNvSpPr/>
      </dsp:nvSpPr>
      <dsp:spPr>
        <a:xfrm>
          <a:off x="2622343" y="1262488"/>
          <a:ext cx="5912082" cy="1147716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Reportable events (e.g., noncompliance, unanticipated problems)</a:t>
          </a:r>
        </a:p>
      </dsp:txBody>
      <dsp:txXfrm>
        <a:off x="2622343" y="1262488"/>
        <a:ext cx="5912082" cy="1147716"/>
      </dsp:txXfrm>
    </dsp:sp>
    <dsp:sp modelId="{448559A2-ECC2-484A-8DDA-FDF7A2882A6C}">
      <dsp:nvSpPr>
        <dsp:cNvPr id="0" name=""/>
        <dsp:cNvSpPr/>
      </dsp:nvSpPr>
      <dsp:spPr>
        <a:xfrm>
          <a:off x="2509374" y="2410205"/>
          <a:ext cx="60250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2389AF-2E8D-8D4C-827D-D56DA2FB490E}">
      <dsp:nvSpPr>
        <dsp:cNvPr id="0" name=""/>
        <dsp:cNvSpPr/>
      </dsp:nvSpPr>
      <dsp:spPr>
        <a:xfrm>
          <a:off x="2622343" y="2467591"/>
          <a:ext cx="5912082" cy="1147716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Personnel changes</a:t>
          </a:r>
        </a:p>
      </dsp:txBody>
      <dsp:txXfrm>
        <a:off x="2622343" y="2467591"/>
        <a:ext cx="5912082" cy="1147716"/>
      </dsp:txXfrm>
    </dsp:sp>
    <dsp:sp modelId="{7E82FB04-4415-1440-A045-FD3349C9EE0F}">
      <dsp:nvSpPr>
        <dsp:cNvPr id="0" name=""/>
        <dsp:cNvSpPr/>
      </dsp:nvSpPr>
      <dsp:spPr>
        <a:xfrm>
          <a:off x="2509374" y="3615308"/>
          <a:ext cx="60250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5C2C001-E33B-304B-8208-254C9CF804F4}">
      <dsp:nvSpPr>
        <dsp:cNvPr id="0" name=""/>
        <dsp:cNvSpPr/>
      </dsp:nvSpPr>
      <dsp:spPr>
        <a:xfrm>
          <a:off x="2622343" y="3672694"/>
          <a:ext cx="5912082" cy="1147716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Continuing reviews for the entire study</a:t>
          </a:r>
        </a:p>
      </dsp:txBody>
      <dsp:txXfrm>
        <a:off x="2622343" y="3672694"/>
        <a:ext cx="5912082" cy="1147716"/>
      </dsp:txXfrm>
    </dsp:sp>
    <dsp:sp modelId="{807777C2-3F00-AE4E-84B4-7F42DF3681CA}">
      <dsp:nvSpPr>
        <dsp:cNvPr id="0" name=""/>
        <dsp:cNvSpPr/>
      </dsp:nvSpPr>
      <dsp:spPr>
        <a:xfrm>
          <a:off x="2509374" y="4820411"/>
          <a:ext cx="60250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86B4E9C-B450-074A-A236-2D8D257AAF82}">
      <dsp:nvSpPr>
        <dsp:cNvPr id="0" name=""/>
        <dsp:cNvSpPr/>
      </dsp:nvSpPr>
      <dsp:spPr>
        <a:xfrm>
          <a:off x="2622343" y="4877796"/>
          <a:ext cx="5912082" cy="1147716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Study wide &amp; local amendments</a:t>
          </a:r>
        </a:p>
      </dsp:txBody>
      <dsp:txXfrm>
        <a:off x="2622343" y="4877796"/>
        <a:ext cx="5912082" cy="1147716"/>
      </dsp:txXfrm>
    </dsp:sp>
    <dsp:sp modelId="{7F44B700-D9F6-C346-8FE5-106ED15A3A1B}">
      <dsp:nvSpPr>
        <dsp:cNvPr id="0" name=""/>
        <dsp:cNvSpPr/>
      </dsp:nvSpPr>
      <dsp:spPr>
        <a:xfrm>
          <a:off x="2509374" y="6025513"/>
          <a:ext cx="60250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06DC9-AD2A-C44C-AC91-5492ED7E9DD6}">
      <dsp:nvSpPr>
        <dsp:cNvPr id="0" name=""/>
        <dsp:cNvSpPr/>
      </dsp:nvSpPr>
      <dsp:spPr>
        <a:xfrm>
          <a:off x="0" y="0"/>
          <a:ext cx="85404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7A6A53-2F73-FC4B-A07A-7F4914D91288}">
      <dsp:nvSpPr>
        <dsp:cNvPr id="0" name=""/>
        <dsp:cNvSpPr/>
      </dsp:nvSpPr>
      <dsp:spPr>
        <a:xfrm>
          <a:off x="0" y="0"/>
          <a:ext cx="2809961" cy="6076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Trebuchet MS" panose="020B0603020202020204" pitchFamily="34" charset="0"/>
            </a:rPr>
            <a:t>The Relying Institution is responsible for: </a:t>
          </a:r>
        </a:p>
      </dsp:txBody>
      <dsp:txXfrm>
        <a:off x="0" y="0"/>
        <a:ext cx="2809961" cy="6076741"/>
      </dsp:txXfrm>
    </dsp:sp>
    <dsp:sp modelId="{3D9FA5B9-0FA5-1C42-A018-F5FFA2C1C4E6}">
      <dsp:nvSpPr>
        <dsp:cNvPr id="0" name=""/>
        <dsp:cNvSpPr/>
      </dsp:nvSpPr>
      <dsp:spPr>
        <a:xfrm>
          <a:off x="2917301" y="31971"/>
          <a:ext cx="5617460" cy="639422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Documenting reliance agreement for each study </a:t>
          </a:r>
        </a:p>
      </dsp:txBody>
      <dsp:txXfrm>
        <a:off x="2917301" y="31971"/>
        <a:ext cx="5617460" cy="639422"/>
      </dsp:txXfrm>
    </dsp:sp>
    <dsp:sp modelId="{CD1B5432-6D29-0A4C-839E-1E35A58D83AF}">
      <dsp:nvSpPr>
        <dsp:cNvPr id="0" name=""/>
        <dsp:cNvSpPr/>
      </dsp:nvSpPr>
      <dsp:spPr>
        <a:xfrm>
          <a:off x="2809961" y="671393"/>
          <a:ext cx="5724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7A2954-C0A6-744B-BEBC-6A6D38D0B2C5}">
      <dsp:nvSpPr>
        <dsp:cNvPr id="0" name=""/>
        <dsp:cNvSpPr/>
      </dsp:nvSpPr>
      <dsp:spPr>
        <a:xfrm>
          <a:off x="2917301" y="703364"/>
          <a:ext cx="5617460" cy="639422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Tracking active studies to appropriately oversee the institution's research portfolio</a:t>
          </a:r>
        </a:p>
      </dsp:txBody>
      <dsp:txXfrm>
        <a:off x="2917301" y="703364"/>
        <a:ext cx="5617460" cy="639422"/>
      </dsp:txXfrm>
    </dsp:sp>
    <dsp:sp modelId="{5C28F546-4AE4-D544-AE30-0AAB018C4AF7}">
      <dsp:nvSpPr>
        <dsp:cNvPr id="0" name=""/>
        <dsp:cNvSpPr/>
      </dsp:nvSpPr>
      <dsp:spPr>
        <a:xfrm>
          <a:off x="2809961" y="1342787"/>
          <a:ext cx="5724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161F91-67D9-2E41-9031-58533AD91C7A}">
      <dsp:nvSpPr>
        <dsp:cNvPr id="0" name=""/>
        <dsp:cNvSpPr/>
      </dsp:nvSpPr>
      <dsp:spPr>
        <a:xfrm>
          <a:off x="2917301" y="1374758"/>
          <a:ext cx="5617460" cy="639422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Providing reviewing IRB with required elements initially and ongoing </a:t>
          </a:r>
        </a:p>
      </dsp:txBody>
      <dsp:txXfrm>
        <a:off x="2917301" y="1374758"/>
        <a:ext cx="5617460" cy="639422"/>
      </dsp:txXfrm>
    </dsp:sp>
    <dsp:sp modelId="{3D3CB2A3-B45E-6049-BBB7-0295B3CDD7B3}">
      <dsp:nvSpPr>
        <dsp:cNvPr id="0" name=""/>
        <dsp:cNvSpPr/>
      </dsp:nvSpPr>
      <dsp:spPr>
        <a:xfrm>
          <a:off x="2809961" y="2014181"/>
          <a:ext cx="5724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B8BAE2-361B-574B-99A5-01EB38553BFB}">
      <dsp:nvSpPr>
        <dsp:cNvPr id="0" name=""/>
        <dsp:cNvSpPr/>
      </dsp:nvSpPr>
      <dsp:spPr>
        <a:xfrm>
          <a:off x="2917301" y="2046152"/>
          <a:ext cx="5617460" cy="639422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Ensuring non-IRB, institutional requirements are met</a:t>
          </a:r>
        </a:p>
      </dsp:txBody>
      <dsp:txXfrm>
        <a:off x="2917301" y="2046152"/>
        <a:ext cx="5617460" cy="639422"/>
      </dsp:txXfrm>
    </dsp:sp>
    <dsp:sp modelId="{6B674967-AB1E-C640-A673-DCDAFCAE9376}">
      <dsp:nvSpPr>
        <dsp:cNvPr id="0" name=""/>
        <dsp:cNvSpPr/>
      </dsp:nvSpPr>
      <dsp:spPr>
        <a:xfrm>
          <a:off x="2809961" y="2685575"/>
          <a:ext cx="5724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BD58F2-7905-124B-9754-F643029D52AB}">
      <dsp:nvSpPr>
        <dsp:cNvPr id="0" name=""/>
        <dsp:cNvSpPr/>
      </dsp:nvSpPr>
      <dsp:spPr>
        <a:xfrm>
          <a:off x="2917301" y="2717546"/>
          <a:ext cx="5617460" cy="639422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Communicating study information to other departments within the institution </a:t>
          </a:r>
        </a:p>
      </dsp:txBody>
      <dsp:txXfrm>
        <a:off x="2917301" y="2717546"/>
        <a:ext cx="5617460" cy="639422"/>
      </dsp:txXfrm>
    </dsp:sp>
    <dsp:sp modelId="{37DFDB76-3153-DE44-A97D-CDDD28085D6B}">
      <dsp:nvSpPr>
        <dsp:cNvPr id="0" name=""/>
        <dsp:cNvSpPr/>
      </dsp:nvSpPr>
      <dsp:spPr>
        <a:xfrm>
          <a:off x="2809961" y="3356969"/>
          <a:ext cx="5724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648373-CCA1-E34A-B4A2-A4D9B9CCCC52}">
      <dsp:nvSpPr>
        <dsp:cNvPr id="0" name=""/>
        <dsp:cNvSpPr/>
      </dsp:nvSpPr>
      <dsp:spPr>
        <a:xfrm>
          <a:off x="2917301" y="3388940"/>
          <a:ext cx="5617460" cy="639422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Ensuring HIPAA requirements are met</a:t>
          </a:r>
        </a:p>
      </dsp:txBody>
      <dsp:txXfrm>
        <a:off x="2917301" y="3388940"/>
        <a:ext cx="5617460" cy="639422"/>
      </dsp:txXfrm>
    </dsp:sp>
    <dsp:sp modelId="{107F0A42-F7AE-A044-B09D-8AB02BE37B6E}">
      <dsp:nvSpPr>
        <dsp:cNvPr id="0" name=""/>
        <dsp:cNvSpPr/>
      </dsp:nvSpPr>
      <dsp:spPr>
        <a:xfrm>
          <a:off x="2809961" y="4028362"/>
          <a:ext cx="5724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EED97D-81CD-E647-8F36-DD907E80143A}">
      <dsp:nvSpPr>
        <dsp:cNvPr id="0" name=""/>
        <dsp:cNvSpPr/>
      </dsp:nvSpPr>
      <dsp:spPr>
        <a:xfrm>
          <a:off x="2917301" y="4060334"/>
          <a:ext cx="5617460" cy="639422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Mechanism by which complaints are addressed</a:t>
          </a:r>
        </a:p>
      </dsp:txBody>
      <dsp:txXfrm>
        <a:off x="2917301" y="4060334"/>
        <a:ext cx="5617460" cy="639422"/>
      </dsp:txXfrm>
    </dsp:sp>
    <dsp:sp modelId="{A0E030BE-84EF-3C4B-B872-F52780605E70}">
      <dsp:nvSpPr>
        <dsp:cNvPr id="0" name=""/>
        <dsp:cNvSpPr/>
      </dsp:nvSpPr>
      <dsp:spPr>
        <a:xfrm>
          <a:off x="2809961" y="4699756"/>
          <a:ext cx="5724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2E06C5-43B1-914E-AA98-42BC626CC559}">
      <dsp:nvSpPr>
        <dsp:cNvPr id="0" name=""/>
        <dsp:cNvSpPr/>
      </dsp:nvSpPr>
      <dsp:spPr>
        <a:xfrm>
          <a:off x="2917301" y="4731727"/>
          <a:ext cx="5617460" cy="639422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Coordinating with reviewing IRB for outside reporting and IRB requested audits</a:t>
          </a:r>
        </a:p>
      </dsp:txBody>
      <dsp:txXfrm>
        <a:off x="2917301" y="4731727"/>
        <a:ext cx="5617460" cy="639422"/>
      </dsp:txXfrm>
    </dsp:sp>
    <dsp:sp modelId="{5F0965A8-AB4C-454C-8C9B-5A1F8A1606E1}">
      <dsp:nvSpPr>
        <dsp:cNvPr id="0" name=""/>
        <dsp:cNvSpPr/>
      </dsp:nvSpPr>
      <dsp:spPr>
        <a:xfrm>
          <a:off x="2809961" y="5371150"/>
          <a:ext cx="5724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716141-62C5-9146-BAD2-0AE90447BCC0}">
      <dsp:nvSpPr>
        <dsp:cNvPr id="0" name=""/>
        <dsp:cNvSpPr/>
      </dsp:nvSpPr>
      <dsp:spPr>
        <a:xfrm>
          <a:off x="2917301" y="5403121"/>
          <a:ext cx="5617460" cy="639422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</a:rPr>
            <a:t>Training study personnel 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2917301" y="5403121"/>
        <a:ext cx="5617460" cy="639422"/>
      </dsp:txXfrm>
    </dsp:sp>
    <dsp:sp modelId="{E79D3872-14C1-E541-BF1D-39C792A6D88E}">
      <dsp:nvSpPr>
        <dsp:cNvPr id="0" name=""/>
        <dsp:cNvSpPr/>
      </dsp:nvSpPr>
      <dsp:spPr>
        <a:xfrm>
          <a:off x="2809961" y="6042544"/>
          <a:ext cx="5724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6F990-602F-B04B-A883-FC3AF6273811}">
      <dsp:nvSpPr>
        <dsp:cNvPr id="0" name=""/>
        <dsp:cNvSpPr/>
      </dsp:nvSpPr>
      <dsp:spPr>
        <a:xfrm rot="5400000">
          <a:off x="-548186" y="1395317"/>
          <a:ext cx="3654576" cy="2558203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Institutional Process</a:t>
          </a:r>
        </a:p>
      </dsp:txBody>
      <dsp:txXfrm rot="-5400000">
        <a:off x="1" y="2126233"/>
        <a:ext cx="2558203" cy="1096373"/>
      </dsp:txXfrm>
    </dsp:sp>
    <dsp:sp modelId="{512EEF68-FB33-7E4B-B335-FE753FE08F1D}">
      <dsp:nvSpPr>
        <dsp:cNvPr id="0" name=""/>
        <dsp:cNvSpPr/>
      </dsp:nvSpPr>
      <dsp:spPr>
        <a:xfrm rot="5400000">
          <a:off x="3174580" y="-610329"/>
          <a:ext cx="4057643" cy="5290397"/>
        </a:xfrm>
        <a:prstGeom prst="round2SameRect">
          <a:avLst/>
        </a:prstGeom>
        <a:solidFill>
          <a:srgbClr val="00A3A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WHO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can make reliance determinations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WHAT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research qualifies and what information is needed for reliance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WHEN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 affiliates need to enter a separate agreement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HOW</a:t>
          </a:r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do investigators request deferrals</a:t>
          </a:r>
        </a:p>
      </dsp:txBody>
      <dsp:txXfrm rot="-5400000">
        <a:off x="2558203" y="204126"/>
        <a:ext cx="5092319" cy="36614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BA03F-A381-498E-B136-D227EA4BAD4D}">
      <dsp:nvSpPr>
        <dsp:cNvPr id="0" name=""/>
        <dsp:cNvSpPr/>
      </dsp:nvSpPr>
      <dsp:spPr>
        <a:xfrm>
          <a:off x="-5397208" y="-826465"/>
          <a:ext cx="6426570" cy="6426570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solidFill>
          <a:srgbClr val="00A3AD"/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009F6-E214-43BD-B18B-CF5676F0BE72}">
      <dsp:nvSpPr>
        <dsp:cNvPr id="0" name=""/>
        <dsp:cNvSpPr/>
      </dsp:nvSpPr>
      <dsp:spPr>
        <a:xfrm>
          <a:off x="538902" y="366997"/>
          <a:ext cx="7826894" cy="734376"/>
        </a:xfrm>
        <a:prstGeom prst="rect">
          <a:avLst/>
        </a:prstGeom>
        <a:solidFill>
          <a:srgbClr val="00A3A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911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Provides investigators and institutions a centralized workflow to initiate, document, and track reliance arrangements</a:t>
          </a:r>
        </a:p>
      </dsp:txBody>
      <dsp:txXfrm>
        <a:off x="538902" y="366997"/>
        <a:ext cx="7826894" cy="734376"/>
      </dsp:txXfrm>
    </dsp:sp>
    <dsp:sp modelId="{F2D25E71-3CBD-486B-90A5-E422105C9CB1}">
      <dsp:nvSpPr>
        <dsp:cNvPr id="0" name=""/>
        <dsp:cNvSpPr/>
      </dsp:nvSpPr>
      <dsp:spPr>
        <a:xfrm>
          <a:off x="362537" y="568762"/>
          <a:ext cx="352730" cy="3308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3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149B1-84B0-4EA5-AE86-5A9034EA294D}">
      <dsp:nvSpPr>
        <dsp:cNvPr id="0" name=""/>
        <dsp:cNvSpPr/>
      </dsp:nvSpPr>
      <dsp:spPr>
        <a:xfrm>
          <a:off x="959937" y="1468753"/>
          <a:ext cx="7405859" cy="734376"/>
        </a:xfrm>
        <a:prstGeom prst="rect">
          <a:avLst/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911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Standardizes the information collected to assess whether a study is eligible for a reliance arrangement</a:t>
          </a:r>
        </a:p>
      </dsp:txBody>
      <dsp:txXfrm>
        <a:off x="959937" y="1468753"/>
        <a:ext cx="7405859" cy="734376"/>
      </dsp:txXfrm>
    </dsp:sp>
    <dsp:sp modelId="{D9F02EE7-83A1-444D-AA89-855872C09785}">
      <dsp:nvSpPr>
        <dsp:cNvPr id="0" name=""/>
        <dsp:cNvSpPr/>
      </dsp:nvSpPr>
      <dsp:spPr>
        <a:xfrm>
          <a:off x="800729" y="1680896"/>
          <a:ext cx="318416" cy="3100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3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00504-A413-4F20-99B0-8E036F870596}">
      <dsp:nvSpPr>
        <dsp:cNvPr id="0" name=""/>
        <dsp:cNvSpPr/>
      </dsp:nvSpPr>
      <dsp:spPr>
        <a:xfrm>
          <a:off x="959937" y="2570509"/>
          <a:ext cx="7405859" cy="734376"/>
        </a:xfrm>
        <a:prstGeom prst="rect">
          <a:avLst/>
        </a:prstGeom>
        <a:solidFill>
          <a:srgbClr val="4D4D4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911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Connects institutions with the appropriate point of contact for each institution involved in the reliance request</a:t>
          </a:r>
        </a:p>
      </dsp:txBody>
      <dsp:txXfrm>
        <a:off x="959937" y="2570509"/>
        <a:ext cx="7405859" cy="734376"/>
      </dsp:txXfrm>
    </dsp:sp>
    <dsp:sp modelId="{78F2D485-4E77-483B-8D5C-3601E84262DC}">
      <dsp:nvSpPr>
        <dsp:cNvPr id="0" name=""/>
        <dsp:cNvSpPr/>
      </dsp:nvSpPr>
      <dsp:spPr>
        <a:xfrm>
          <a:off x="803295" y="2786457"/>
          <a:ext cx="313285" cy="3024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D4D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E214B-6C60-F14F-B5C4-E3F170601450}">
      <dsp:nvSpPr>
        <dsp:cNvPr id="0" name=""/>
        <dsp:cNvSpPr/>
      </dsp:nvSpPr>
      <dsp:spPr>
        <a:xfrm>
          <a:off x="538902" y="3672265"/>
          <a:ext cx="7826894" cy="734376"/>
        </a:xfrm>
        <a:prstGeom prst="rect">
          <a:avLst/>
        </a:prstGeom>
        <a:solidFill>
          <a:schemeClr val="accent1">
            <a:shade val="50000"/>
            <a:hueOff val="202413"/>
            <a:satOff val="-30286"/>
            <a:lumOff val="257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91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Built-in Flexibilities: Add sites by amendment; customize institution info; share system access with others in your office</a:t>
          </a:r>
        </a:p>
      </dsp:txBody>
      <dsp:txXfrm>
        <a:off x="538902" y="3672265"/>
        <a:ext cx="7826894" cy="734376"/>
      </dsp:txXfrm>
    </dsp:sp>
    <dsp:sp modelId="{D0A24AB4-9F5C-8849-8536-56B587E60617}">
      <dsp:nvSpPr>
        <dsp:cNvPr id="0" name=""/>
        <dsp:cNvSpPr/>
      </dsp:nvSpPr>
      <dsp:spPr>
        <a:xfrm>
          <a:off x="79917" y="3580467"/>
          <a:ext cx="917970" cy="917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02413"/>
              <a:satOff val="-30286"/>
              <a:lumOff val="257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6F990-602F-B04B-A883-FC3AF6273811}">
      <dsp:nvSpPr>
        <dsp:cNvPr id="0" name=""/>
        <dsp:cNvSpPr/>
      </dsp:nvSpPr>
      <dsp:spPr>
        <a:xfrm rot="5400000">
          <a:off x="-548186" y="1395317"/>
          <a:ext cx="3654576" cy="2558203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Institutional Process</a:t>
          </a:r>
        </a:p>
      </dsp:txBody>
      <dsp:txXfrm rot="-5400000">
        <a:off x="1" y="2126233"/>
        <a:ext cx="2558203" cy="1096373"/>
      </dsp:txXfrm>
    </dsp:sp>
    <dsp:sp modelId="{512EEF68-FB33-7E4B-B335-FE753FE08F1D}">
      <dsp:nvSpPr>
        <dsp:cNvPr id="0" name=""/>
        <dsp:cNvSpPr/>
      </dsp:nvSpPr>
      <dsp:spPr>
        <a:xfrm rot="5400000">
          <a:off x="3174580" y="-610329"/>
          <a:ext cx="4057643" cy="5290397"/>
        </a:xfrm>
        <a:prstGeom prst="round2SameRect">
          <a:avLst/>
        </a:prstGeom>
        <a:solidFill>
          <a:srgbClr val="00A3A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WHO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IRB, HRPP, other Department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WHAT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information is collected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WHY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to ensure reporting of noncompliance, unanticipated problems, suspension or restriction of study team personnel authority to conduct study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 rot="-5400000">
        <a:off x="2558203" y="204126"/>
        <a:ext cx="5092319" cy="36614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9C2C1-C6CC-45C9-AF04-9D997CAE316E}">
      <dsp:nvSpPr>
        <dsp:cNvPr id="0" name=""/>
        <dsp:cNvSpPr/>
      </dsp:nvSpPr>
      <dsp:spPr>
        <a:xfrm>
          <a:off x="4343398" y="1655613"/>
          <a:ext cx="192900" cy="829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396"/>
              </a:lnTo>
              <a:lnTo>
                <a:pt x="192900" y="829396"/>
              </a:lnTo>
            </a:path>
          </a:pathLst>
        </a:custGeom>
        <a:noFill/>
        <a:ln w="25400" cap="flat" cmpd="sng" algn="ctr">
          <a:solidFill>
            <a:srgbClr val="0033A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0E6CA-34AC-4154-ADDB-42737184F36C}">
      <dsp:nvSpPr>
        <dsp:cNvPr id="0" name=""/>
        <dsp:cNvSpPr/>
      </dsp:nvSpPr>
      <dsp:spPr>
        <a:xfrm>
          <a:off x="4150498" y="1655613"/>
          <a:ext cx="192900" cy="829396"/>
        </a:xfrm>
        <a:custGeom>
          <a:avLst/>
          <a:gdLst/>
          <a:ahLst/>
          <a:cxnLst/>
          <a:rect l="0" t="0" r="0" b="0"/>
          <a:pathLst>
            <a:path>
              <a:moveTo>
                <a:pt x="192900" y="0"/>
              </a:moveTo>
              <a:lnTo>
                <a:pt x="192900" y="829396"/>
              </a:lnTo>
              <a:lnTo>
                <a:pt x="0" y="829396"/>
              </a:lnTo>
            </a:path>
          </a:pathLst>
        </a:custGeom>
        <a:noFill/>
        <a:ln w="25400" cap="flat" cmpd="sng" algn="ctr">
          <a:solidFill>
            <a:srgbClr val="0033A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A9C53D-A57F-6046-A440-70C802CB1ACD}">
      <dsp:nvSpPr>
        <dsp:cNvPr id="0" name=""/>
        <dsp:cNvSpPr/>
      </dsp:nvSpPr>
      <dsp:spPr>
        <a:xfrm>
          <a:off x="4343398" y="1655613"/>
          <a:ext cx="3334414" cy="1674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582"/>
              </a:lnTo>
              <a:lnTo>
                <a:pt x="3334414" y="1481582"/>
              </a:lnTo>
              <a:lnTo>
                <a:pt x="3334414" y="16744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56A88D-F8F5-488E-969E-D23E68A8FBB4}">
      <dsp:nvSpPr>
        <dsp:cNvPr id="0" name=""/>
        <dsp:cNvSpPr/>
      </dsp:nvSpPr>
      <dsp:spPr>
        <a:xfrm>
          <a:off x="4343398" y="1655613"/>
          <a:ext cx="1111471" cy="1674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582"/>
              </a:lnTo>
              <a:lnTo>
                <a:pt x="1111471" y="1481582"/>
              </a:lnTo>
              <a:lnTo>
                <a:pt x="1111471" y="1674482"/>
              </a:lnTo>
            </a:path>
          </a:pathLst>
        </a:custGeom>
        <a:noFill/>
        <a:ln w="25400" cap="flat" cmpd="sng" algn="ctr">
          <a:solidFill>
            <a:srgbClr val="0033A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AA5318-1958-487C-B68B-A14CC62407FF}">
      <dsp:nvSpPr>
        <dsp:cNvPr id="0" name=""/>
        <dsp:cNvSpPr/>
      </dsp:nvSpPr>
      <dsp:spPr>
        <a:xfrm>
          <a:off x="3231926" y="1655613"/>
          <a:ext cx="1111471" cy="1674482"/>
        </a:xfrm>
        <a:custGeom>
          <a:avLst/>
          <a:gdLst/>
          <a:ahLst/>
          <a:cxnLst/>
          <a:rect l="0" t="0" r="0" b="0"/>
          <a:pathLst>
            <a:path>
              <a:moveTo>
                <a:pt x="1111471" y="0"/>
              </a:moveTo>
              <a:lnTo>
                <a:pt x="1111471" y="1481582"/>
              </a:lnTo>
              <a:lnTo>
                <a:pt x="0" y="1481582"/>
              </a:lnTo>
              <a:lnTo>
                <a:pt x="0" y="1674482"/>
              </a:lnTo>
            </a:path>
          </a:pathLst>
        </a:custGeom>
        <a:noFill/>
        <a:ln w="25400" cap="flat" cmpd="sng" algn="ctr">
          <a:solidFill>
            <a:srgbClr val="0033A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B205C8-1205-432C-B587-6CB2CE047B23}">
      <dsp:nvSpPr>
        <dsp:cNvPr id="0" name=""/>
        <dsp:cNvSpPr/>
      </dsp:nvSpPr>
      <dsp:spPr>
        <a:xfrm>
          <a:off x="1008983" y="1655613"/>
          <a:ext cx="3334414" cy="1674482"/>
        </a:xfrm>
        <a:custGeom>
          <a:avLst/>
          <a:gdLst/>
          <a:ahLst/>
          <a:cxnLst/>
          <a:rect l="0" t="0" r="0" b="0"/>
          <a:pathLst>
            <a:path>
              <a:moveTo>
                <a:pt x="3334414" y="0"/>
              </a:moveTo>
              <a:lnTo>
                <a:pt x="3334414" y="1481582"/>
              </a:lnTo>
              <a:lnTo>
                <a:pt x="0" y="1481582"/>
              </a:lnTo>
              <a:lnTo>
                <a:pt x="0" y="1674482"/>
              </a:lnTo>
            </a:path>
          </a:pathLst>
        </a:custGeom>
        <a:noFill/>
        <a:ln w="25400" cap="flat" cmpd="sng" algn="ctr">
          <a:solidFill>
            <a:srgbClr val="0033A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E9BA2E-8B70-44B6-AFC9-F6BA059A8905}">
      <dsp:nvSpPr>
        <dsp:cNvPr id="0" name=""/>
        <dsp:cNvSpPr/>
      </dsp:nvSpPr>
      <dsp:spPr>
        <a:xfrm>
          <a:off x="1966613" y="17763"/>
          <a:ext cx="4753570" cy="1637849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0033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33A0"/>
              </a:solidFill>
            </a:rPr>
            <a:t>Local Context that would affect the conduct or approval of the research</a:t>
          </a:r>
        </a:p>
      </dsp:txBody>
      <dsp:txXfrm>
        <a:off x="1966613" y="17763"/>
        <a:ext cx="4753570" cy="1637849"/>
      </dsp:txXfrm>
    </dsp:sp>
    <dsp:sp modelId="{59961C86-F495-415B-945A-D3FA6521E976}">
      <dsp:nvSpPr>
        <dsp:cNvPr id="0" name=""/>
        <dsp:cNvSpPr/>
      </dsp:nvSpPr>
      <dsp:spPr>
        <a:xfrm>
          <a:off x="90412" y="3330095"/>
          <a:ext cx="1837143" cy="918571"/>
        </a:xfrm>
        <a:prstGeom prst="rect">
          <a:avLst/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Institutional policies </a:t>
          </a:r>
        </a:p>
      </dsp:txBody>
      <dsp:txXfrm>
        <a:off x="90412" y="3330095"/>
        <a:ext cx="1837143" cy="918571"/>
      </dsp:txXfrm>
    </dsp:sp>
    <dsp:sp modelId="{5CA03AB0-307E-4EE7-ADD0-E743947C6B1C}">
      <dsp:nvSpPr>
        <dsp:cNvPr id="0" name=""/>
        <dsp:cNvSpPr/>
      </dsp:nvSpPr>
      <dsp:spPr>
        <a:xfrm>
          <a:off x="2313355" y="3330095"/>
          <a:ext cx="1837143" cy="918571"/>
        </a:xfrm>
        <a:prstGeom prst="rect">
          <a:avLst/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Local Factors</a:t>
          </a:r>
        </a:p>
      </dsp:txBody>
      <dsp:txXfrm>
        <a:off x="2313355" y="3330095"/>
        <a:ext cx="1837143" cy="918571"/>
      </dsp:txXfrm>
    </dsp:sp>
    <dsp:sp modelId="{6BD8785D-8772-461F-8244-255B93BD0C22}">
      <dsp:nvSpPr>
        <dsp:cNvPr id="0" name=""/>
        <dsp:cNvSpPr/>
      </dsp:nvSpPr>
      <dsp:spPr>
        <a:xfrm>
          <a:off x="4536298" y="3330095"/>
          <a:ext cx="1837143" cy="918571"/>
        </a:xfrm>
        <a:prstGeom prst="rect">
          <a:avLst/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Ancillary reviews</a:t>
          </a:r>
        </a:p>
      </dsp:txBody>
      <dsp:txXfrm>
        <a:off x="4536298" y="3330095"/>
        <a:ext cx="1837143" cy="918571"/>
      </dsp:txXfrm>
    </dsp:sp>
    <dsp:sp modelId="{8B972C2C-14E8-6D40-8F33-C4ED11CCDC65}">
      <dsp:nvSpPr>
        <dsp:cNvPr id="0" name=""/>
        <dsp:cNvSpPr/>
      </dsp:nvSpPr>
      <dsp:spPr>
        <a:xfrm>
          <a:off x="6759241" y="3330095"/>
          <a:ext cx="1837143" cy="918571"/>
        </a:xfrm>
        <a:prstGeom prst="rect">
          <a:avLst/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Personnel’s education, training, COI, and qualifications</a:t>
          </a:r>
          <a:endParaRPr lang="en-US" sz="1800" kern="1200" dirty="0"/>
        </a:p>
      </dsp:txBody>
      <dsp:txXfrm>
        <a:off x="6759241" y="3330095"/>
        <a:ext cx="1837143" cy="918571"/>
      </dsp:txXfrm>
    </dsp:sp>
    <dsp:sp modelId="{75746A1A-1C71-48F3-81AE-3E2740E82226}">
      <dsp:nvSpPr>
        <dsp:cNvPr id="0" name=""/>
        <dsp:cNvSpPr/>
      </dsp:nvSpPr>
      <dsp:spPr>
        <a:xfrm>
          <a:off x="2313355" y="2025724"/>
          <a:ext cx="1837143" cy="918571"/>
        </a:xfrm>
        <a:prstGeom prst="rect">
          <a:avLst/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State and local laws</a:t>
          </a:r>
        </a:p>
      </dsp:txBody>
      <dsp:txXfrm>
        <a:off x="2313355" y="2025724"/>
        <a:ext cx="1837143" cy="918571"/>
      </dsp:txXfrm>
    </dsp:sp>
    <dsp:sp modelId="{03A50078-C646-4D2B-A83F-A7933A123768}">
      <dsp:nvSpPr>
        <dsp:cNvPr id="0" name=""/>
        <dsp:cNvSpPr/>
      </dsp:nvSpPr>
      <dsp:spPr>
        <a:xfrm>
          <a:off x="4536298" y="2025724"/>
          <a:ext cx="1837143" cy="918571"/>
        </a:xfrm>
        <a:prstGeom prst="rect">
          <a:avLst/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Regulations</a:t>
          </a:r>
          <a:endParaRPr lang="en-US" sz="2400" kern="1200" dirty="0"/>
        </a:p>
      </dsp:txBody>
      <dsp:txXfrm>
        <a:off x="4536298" y="2025724"/>
        <a:ext cx="1837143" cy="9185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DB84B-9FB9-B84A-B033-9C3AE1333E50}">
      <dsp:nvSpPr>
        <dsp:cNvPr id="0" name=""/>
        <dsp:cNvSpPr/>
      </dsp:nvSpPr>
      <dsp:spPr>
        <a:xfrm>
          <a:off x="4343398" y="1965150"/>
          <a:ext cx="3072986" cy="511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975"/>
              </a:lnTo>
              <a:lnTo>
                <a:pt x="3072986" y="244975"/>
              </a:lnTo>
              <a:lnTo>
                <a:pt x="3072986" y="5116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680F0-B992-AC44-BD27-EEBA697ADCBC}">
      <dsp:nvSpPr>
        <dsp:cNvPr id="0" name=""/>
        <dsp:cNvSpPr/>
      </dsp:nvSpPr>
      <dsp:spPr>
        <a:xfrm>
          <a:off x="4297678" y="1965150"/>
          <a:ext cx="91440" cy="5116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16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1A5F7-DDB6-D148-9A17-B627902C71D3}">
      <dsp:nvSpPr>
        <dsp:cNvPr id="0" name=""/>
        <dsp:cNvSpPr/>
      </dsp:nvSpPr>
      <dsp:spPr>
        <a:xfrm>
          <a:off x="1270412" y="1965150"/>
          <a:ext cx="3072986" cy="511639"/>
        </a:xfrm>
        <a:custGeom>
          <a:avLst/>
          <a:gdLst/>
          <a:ahLst/>
          <a:cxnLst/>
          <a:rect l="0" t="0" r="0" b="0"/>
          <a:pathLst>
            <a:path>
              <a:moveTo>
                <a:pt x="3072986" y="0"/>
              </a:moveTo>
              <a:lnTo>
                <a:pt x="3072986" y="244975"/>
              </a:lnTo>
              <a:lnTo>
                <a:pt x="0" y="244975"/>
              </a:lnTo>
              <a:lnTo>
                <a:pt x="0" y="5116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E9BA2E-8B70-44B6-AFC9-F6BA059A8905}">
      <dsp:nvSpPr>
        <dsp:cNvPr id="0" name=""/>
        <dsp:cNvSpPr/>
      </dsp:nvSpPr>
      <dsp:spPr>
        <a:xfrm>
          <a:off x="2017465" y="525811"/>
          <a:ext cx="4651866" cy="1439338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0033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33A0"/>
              </a:solidFill>
            </a:rPr>
            <a:t>Site-specific information in the customizable sections of the Reviewing IRB’s consent form</a:t>
          </a:r>
        </a:p>
      </dsp:txBody>
      <dsp:txXfrm>
        <a:off x="2017465" y="525811"/>
        <a:ext cx="4651866" cy="1439338"/>
      </dsp:txXfrm>
    </dsp:sp>
    <dsp:sp modelId="{94BB292C-3EFC-EF4D-968C-F1C74ECFB5AA}">
      <dsp:nvSpPr>
        <dsp:cNvPr id="0" name=""/>
        <dsp:cNvSpPr/>
      </dsp:nvSpPr>
      <dsp:spPr>
        <a:xfrm>
          <a:off x="583" y="2476789"/>
          <a:ext cx="2539658" cy="1269829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Variations in costs</a:t>
          </a:r>
        </a:p>
      </dsp:txBody>
      <dsp:txXfrm>
        <a:off x="583" y="2476789"/>
        <a:ext cx="2539658" cy="1269829"/>
      </dsp:txXfrm>
    </dsp:sp>
    <dsp:sp modelId="{079A8A25-464D-B24B-991A-9DE1BA4F345C}">
      <dsp:nvSpPr>
        <dsp:cNvPr id="0" name=""/>
        <dsp:cNvSpPr/>
      </dsp:nvSpPr>
      <dsp:spPr>
        <a:xfrm>
          <a:off x="3073569" y="2476789"/>
          <a:ext cx="2539658" cy="1269829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Local contact information</a:t>
          </a:r>
        </a:p>
      </dsp:txBody>
      <dsp:txXfrm>
        <a:off x="3073569" y="2476789"/>
        <a:ext cx="2539658" cy="1269829"/>
      </dsp:txXfrm>
    </dsp:sp>
    <dsp:sp modelId="{26F7B492-F8FF-BB42-A89B-26E5A0E8CE89}">
      <dsp:nvSpPr>
        <dsp:cNvPr id="0" name=""/>
        <dsp:cNvSpPr/>
      </dsp:nvSpPr>
      <dsp:spPr>
        <a:xfrm>
          <a:off x="6146555" y="2476789"/>
          <a:ext cx="2539658" cy="1269829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Compensation for injury language</a:t>
          </a:r>
        </a:p>
      </dsp:txBody>
      <dsp:txXfrm>
        <a:off x="6146555" y="2476789"/>
        <a:ext cx="2539658" cy="1269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F1F62D-5E4D-5643-88BE-048947532234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0F61F5-652E-F34C-A449-C36F658807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52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F101B3-D7B1-824A-9ACA-8C9C55442CB4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FEE1A63-B996-2642-8602-B0B09998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752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1A63-B996-2642-8602-B0B0999875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205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E1A63-B996-2642-8602-B0B0999875C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249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E1A63-B996-2642-8602-B0B0999875C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29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E1A63-B996-2642-8602-B0B0999875C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0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C1DF6-E51D-42E0-AB9B-E37CD4DB48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213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E1A63-B996-2642-8602-B0B0999875C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0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E1A63-B996-2642-8602-B0B0999875C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4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E1A63-B996-2642-8602-B0B0999875C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589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85F54F-C86B-4860-84F9-DE041C97AE5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94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E1A63-B996-2642-8602-B0B0999875C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14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85F54F-C86B-4860-84F9-DE041C97AE5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86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smartirb.org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22" y="1617043"/>
            <a:ext cx="7772400" cy="1703673"/>
          </a:xfrm>
        </p:spPr>
        <p:txBody>
          <a:bodyPr anchor="b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22" y="3573163"/>
            <a:ext cx="7332044" cy="73895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RT IRB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MARTIRB_PPT_Desig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45600" cy="6873876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266700" y="1412552"/>
            <a:ext cx="4356100" cy="4759648"/>
          </a:xfrm>
        </p:spPr>
        <p:txBody>
          <a:bodyPr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DIVIDER TITLE</a:t>
            </a:r>
          </a:p>
        </p:txBody>
      </p:sp>
    </p:spTree>
    <p:extLst>
      <p:ext uri="{BB962C8B-B14F-4D97-AF65-F5344CB8AC3E}">
        <p14:creationId xmlns:p14="http://schemas.microsoft.com/office/powerpoint/2010/main" val="9945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04490"/>
            <a:ext cx="7886700" cy="586991"/>
          </a:xfrm>
        </p:spPr>
        <p:txBody>
          <a:bodyPr>
            <a:normAutofit/>
          </a:bodyPr>
          <a:lstStyle>
            <a:lvl1pPr>
              <a:defRPr sz="20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2" y="1788661"/>
            <a:ext cx="78866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6889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597368"/>
            <a:ext cx="7886700" cy="1191092"/>
          </a:xfrm>
        </p:spPr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922930"/>
            <a:ext cx="3868340" cy="4172604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863703" y="1922930"/>
            <a:ext cx="3652838" cy="3671046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45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4648200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Courier New" pitchFamily="49" charset="0"/>
              <a:buChar char="o"/>
              <a:defRPr sz="2400">
                <a:solidFill>
                  <a:schemeClr val="tx1"/>
                </a:solidFill>
              </a:defRPr>
            </a:lvl2pPr>
            <a:lvl3pPr marL="1143000" indent="-2286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>
              <a:buClr>
                <a:srgbClr val="FDB924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</a:defRPr>
            </a:lvl4pPr>
            <a:lvl5pPr>
              <a:buClr>
                <a:srgbClr val="FDB92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5437"/>
            <a:ext cx="8305800" cy="1071563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9112571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CBF7-A7E1-2641-9754-AA7A06DC3C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174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CBF7-A7E1-2641-9754-AA7A06DC3C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7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ARTIRBTextur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260"/>
            <a:ext cx="9167304" cy="273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00" y="2130425"/>
            <a:ext cx="7772400" cy="1470025"/>
          </a:xfrm>
        </p:spPr>
        <p:txBody>
          <a:bodyPr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900" y="3759200"/>
            <a:ext cx="7772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0972" y="6432550"/>
            <a:ext cx="489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3B1ACBF7-A7E1-2641-9754-AA7A06DC3C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86" y="6383778"/>
            <a:ext cx="9156986" cy="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2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MARTIRBTextur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260"/>
            <a:ext cx="9167304" cy="273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152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‹#›</a:t>
            </a:fld>
            <a:endParaRPr lang="en-US">
              <a:solidFill>
                <a:srgbClr val="0033A0"/>
              </a:solidFill>
            </a:endParaRPr>
          </a:p>
        </p:txBody>
      </p:sp>
      <p:pic>
        <p:nvPicPr>
          <p:cNvPr id="8" name="Picture 7" descr="SMARTIRBTextur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260"/>
            <a:ext cx="9167304" cy="273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3778"/>
            <a:ext cx="9156986" cy="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0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‹#›</a:t>
            </a:fld>
            <a:endParaRPr lang="en-US">
              <a:solidFill>
                <a:srgbClr val="0033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93" y="6383778"/>
            <a:ext cx="9156986" cy="48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150"/>
            <a:ext cx="8900497" cy="1518557"/>
          </a:xfrm>
          <a:prstGeom prst="rect">
            <a:avLst/>
          </a:prstGeom>
        </p:spPr>
      </p:pic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266699" y="338882"/>
            <a:ext cx="4844143" cy="726492"/>
          </a:xfrm>
        </p:spPr>
        <p:txBody>
          <a:bodyPr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4175" y="1673225"/>
            <a:ext cx="8188325" cy="44005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66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ACBF7-A7E1-2641-9754-AA7A06DC3C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00"/>
            <a:ext cx="6726928" cy="6934200"/>
          </a:xfrm>
          <a:prstGeom prst="rect">
            <a:avLst/>
          </a:prstGeom>
        </p:spPr>
      </p:pic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941392" y="2691557"/>
            <a:ext cx="4844143" cy="726492"/>
          </a:xfrm>
        </p:spPr>
        <p:txBody>
          <a:bodyPr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8437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‹#›</a:t>
            </a:fld>
            <a:endParaRPr lang="en-US">
              <a:solidFill>
                <a:srgbClr val="0033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9179" cy="274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86" y="6374827"/>
            <a:ext cx="9156986" cy="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1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90" y="0"/>
            <a:ext cx="9169179" cy="274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98878"/>
            <a:ext cx="9156986" cy="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2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rrowBa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362" y="-12958"/>
            <a:ext cx="2695417" cy="6876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0349" y="1293813"/>
            <a:ext cx="6737361" cy="3199833"/>
          </a:xfrm>
          <a:ln w="0" cmpd="sng">
            <a:noFill/>
          </a:ln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60350" y="4677823"/>
            <a:ext cx="6737360" cy="11736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A3BD"/>
                </a:solidFill>
              </a:defRPr>
            </a:lvl1pPr>
          </a:lstStyle>
          <a:p>
            <a:r>
              <a:rPr lang="en-US" dirty="0">
                <a:solidFill>
                  <a:srgbClr val="00A3BD"/>
                </a:solidFill>
              </a:rPr>
              <a:t>Sub-title Example / Presentation Names</a:t>
            </a:r>
            <a:endParaRPr lang="en-US" dirty="0">
              <a:solidFill>
                <a:srgbClr val="F16566"/>
              </a:solidFill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126516" y="6197870"/>
            <a:ext cx="160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1C6F9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0" dirty="0">
                <a:solidFill>
                  <a:srgbClr val="FFFFFF"/>
                </a:solidFill>
                <a:hlinkClick r:id="rId3"/>
              </a:rPr>
              <a:t>SMARTIRB.org</a:t>
            </a:r>
            <a:endParaRPr lang="en-US" sz="1800" spc="0" dirty="0">
              <a:solidFill>
                <a:srgbClr val="FFFFFF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660216" y="6197870"/>
            <a:ext cx="799773" cy="3651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5A3C5"/>
                </a:solidFill>
              </a:defRPr>
            </a:lvl1pPr>
          </a:lstStyle>
          <a:p>
            <a:pPr lvl="0"/>
            <a:r>
              <a:rPr lang="en-US" dirty="0"/>
              <a:t>9/7/16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3524634" y="6197600"/>
            <a:ext cx="1788452" cy="3653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5A3C5"/>
                </a:solidFill>
              </a:defRPr>
            </a:lvl1pPr>
          </a:lstStyle>
          <a:p>
            <a:pPr lvl="0"/>
            <a:r>
              <a:rPr lang="en-US" dirty="0"/>
              <a:t>Funded by NCATS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74" y="0"/>
            <a:ext cx="2847447" cy="12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2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819" y="176949"/>
            <a:ext cx="8686798" cy="1115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title style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dolem</a:t>
            </a:r>
            <a:r>
              <a:rPr lang="en-US" dirty="0"/>
              <a:t> </a:t>
            </a:r>
            <a:r>
              <a:rPr lang="en-US" dirty="0" err="1"/>
              <a:t>dolemy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819" y="1445230"/>
            <a:ext cx="8432192" cy="4773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505" y="6432550"/>
            <a:ext cx="489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B1ACBF7-A7E1-2641-9754-AA7A06DC3C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64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02" r:id="rId2"/>
    <p:sldLayoutId id="2147483703" r:id="rId3"/>
    <p:sldLayoutId id="2147483706" r:id="rId4"/>
    <p:sldLayoutId id="2147483708" r:id="rId5"/>
    <p:sldLayoutId id="2147483757" r:id="rId6"/>
    <p:sldLayoutId id="2147483709" r:id="rId7"/>
    <p:sldLayoutId id="2147483710" r:id="rId8"/>
    <p:sldLayoutId id="2147483713" r:id="rId9"/>
    <p:sldLayoutId id="2147483714" r:id="rId10"/>
    <p:sldLayoutId id="2147483758" r:id="rId11"/>
    <p:sldLayoutId id="2147483760" r:id="rId12"/>
    <p:sldLayoutId id="2147483763" r:id="rId13"/>
    <p:sldLayoutId id="2147483764" r:id="rId14"/>
    <p:sldLayoutId id="2147483765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900"/>
        </a:spcBef>
        <a:spcAft>
          <a:spcPts val="900"/>
        </a:spcAft>
        <a:buClr>
          <a:schemeClr val="accent2"/>
        </a:buClr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900"/>
        </a:spcBef>
        <a:spcAft>
          <a:spcPts val="900"/>
        </a:spcAft>
        <a:buClr>
          <a:schemeClr val="accent2"/>
        </a:buClr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900"/>
        </a:spcBef>
        <a:spcAft>
          <a:spcPts val="900"/>
        </a:spcAft>
        <a:buClr>
          <a:schemeClr val="accent1"/>
        </a:buClr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900"/>
        </a:spcBef>
        <a:spcAft>
          <a:spcPts val="900"/>
        </a:spcAft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900"/>
        </a:spcBef>
        <a:spcAft>
          <a:spcPts val="900"/>
        </a:spcAft>
        <a:buClr>
          <a:schemeClr val="accent3"/>
        </a:buClr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2217" y="2070034"/>
            <a:ext cx="5829300" cy="1045628"/>
          </a:xfrm>
        </p:spPr>
        <p:txBody>
          <a:bodyPr>
            <a:normAutofit/>
          </a:bodyPr>
          <a:lstStyle/>
          <a:p>
            <a:r>
              <a:rPr lang="en-US" sz="2700" b="1" dirty="0"/>
              <a:t>SMART TALK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2216" y="3183476"/>
            <a:ext cx="6346859" cy="55421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A Community Forum to Explore Issues Surrounding Single IRB Review </a:t>
            </a:r>
            <a:endParaRPr lang="en-US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3433099" y="5666044"/>
            <a:ext cx="4494878" cy="34624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342900"/>
            <a:r>
              <a:rPr lang="en-US" sz="825" b="1" dirty="0">
                <a:solidFill>
                  <a:srgbClr val="0033A0"/>
                </a:solidFill>
                <a:latin typeface="Trebuchet MS"/>
              </a:rPr>
              <a:t>Funded by the NIH National Center for Advancing Translational Sciences through its Clinical and Translational Science Awards Program, grant number 3UL1TR002541-01S1.</a:t>
            </a:r>
          </a:p>
        </p:txBody>
      </p:sp>
    </p:spTree>
    <p:extLst>
      <p:ext uri="{BB962C8B-B14F-4D97-AF65-F5344CB8AC3E}">
        <p14:creationId xmlns:p14="http://schemas.microsoft.com/office/powerpoint/2010/main" val="727842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56392"/>
              </p:ext>
            </p:extLst>
          </p:nvPr>
        </p:nvGraphicFramePr>
        <p:xfrm>
          <a:off x="377442" y="406400"/>
          <a:ext cx="8540495" cy="608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7348" y="6488303"/>
            <a:ext cx="281178" cy="263905"/>
          </a:xfrm>
        </p:spPr>
        <p:txBody>
          <a:bodyPr/>
          <a:lstStyle/>
          <a:p>
            <a:pPr defTabSz="914400"/>
            <a:fld id="{308EEB2E-FAD7-3644-868B-865F4C3E3381}" type="slidenum">
              <a:rPr lang="en-US" sz="1200" b="1" smtClean="0">
                <a:solidFill>
                  <a:srgbClr val="0033A0"/>
                </a:solidFill>
              </a:rPr>
              <a:pPr defTabSz="914400"/>
              <a:t>10</a:t>
            </a:fld>
            <a:endParaRPr lang="en-US" b="1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12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40758274"/>
              </p:ext>
            </p:extLst>
          </p:nvPr>
        </p:nvGraphicFramePr>
        <p:xfrm>
          <a:off x="377442" y="419100"/>
          <a:ext cx="8540495" cy="6076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z="1200" b="1" smtClean="0">
                <a:solidFill>
                  <a:srgbClr val="0033A0"/>
                </a:solidFill>
              </a:rPr>
              <a:pPr defTabSz="914400"/>
              <a:t>11</a:t>
            </a:fld>
            <a:endParaRPr lang="en-US" b="1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12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27911E-5E37-2C4A-8B3E-CF5FC51E1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18" y="176948"/>
            <a:ext cx="8686798" cy="11150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SMART IRB Resources </a:t>
            </a:r>
            <a:br>
              <a:rPr lang="en-US" i="1" dirty="0"/>
            </a:br>
            <a:r>
              <a:rPr lang="en-US" sz="3300" dirty="0"/>
              <a:t>Institutional versus IRB Responsibilities Document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B8599-8228-1C44-ABCD-B2B6FD38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12</a:t>
            </a:fld>
            <a:endParaRPr lang="en-US">
              <a:solidFill>
                <a:srgbClr val="0033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16BAF-2C73-554D-A3F0-AAC178D921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27" y="1291948"/>
            <a:ext cx="6423591" cy="54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23541" y="621541"/>
            <a:ext cx="7324345" cy="469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A3AD"/>
                </a:solidFill>
              </a:rPr>
              <a:t>The SMART IRB Agreement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71176" y="1356305"/>
            <a:ext cx="3311637" cy="134751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47296" y="1683699"/>
            <a:ext cx="6076838" cy="3529586"/>
            <a:chOff x="1502891" y="1868579"/>
            <a:chExt cx="6096000" cy="3779408"/>
          </a:xfrm>
        </p:grpSpPr>
        <p:sp>
          <p:nvSpPr>
            <p:cNvPr id="5" name="Freeform 4"/>
            <p:cNvSpPr/>
            <p:nvPr/>
          </p:nvSpPr>
          <p:spPr>
            <a:xfrm>
              <a:off x="1502891" y="1868579"/>
              <a:ext cx="6096000" cy="961246"/>
            </a:xfrm>
            <a:custGeom>
              <a:avLst/>
              <a:gdLst>
                <a:gd name="connsiteX0" fmla="*/ 0 w 6096000"/>
                <a:gd name="connsiteY0" fmla="*/ 0 h 1219200"/>
                <a:gd name="connsiteX1" fmla="*/ 6096000 w 6096000"/>
                <a:gd name="connsiteY1" fmla="*/ 0 h 1219200"/>
                <a:gd name="connsiteX2" fmla="*/ 6096000 w 6096000"/>
                <a:gd name="connsiteY2" fmla="*/ 1219200 h 1219200"/>
                <a:gd name="connsiteX3" fmla="*/ 0 w 6096000"/>
                <a:gd name="connsiteY3" fmla="*/ 1219200 h 1219200"/>
                <a:gd name="connsiteX4" fmla="*/ 0 w 6096000"/>
                <a:gd name="connsiteY4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1219200">
                  <a:moveTo>
                    <a:pt x="0" y="0"/>
                  </a:moveTo>
                  <a:lnTo>
                    <a:pt x="6096000" y="0"/>
                  </a:lnTo>
                  <a:lnTo>
                    <a:pt x="6096000" y="1219200"/>
                  </a:lnTo>
                  <a:lnTo>
                    <a:pt x="0" y="1219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Trebuchet MS" panose="020B0603020202020204" pitchFamily="34" charset="0"/>
                </a:rPr>
                <a:t>The Agreement is a “master” agreement </a:t>
              </a:r>
              <a:br>
                <a:rPr lang="en-US" sz="2000" kern="1200" dirty="0">
                  <a:latin typeface="Trebuchet MS" panose="020B0603020202020204" pitchFamily="34" charset="0"/>
                </a:rPr>
              </a:br>
              <a:r>
                <a:rPr lang="en-US" sz="2000" kern="1200" dirty="0">
                  <a:latin typeface="Trebuchet MS" panose="020B0603020202020204" pitchFamily="34" charset="0"/>
                </a:rPr>
                <a:t>which means: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1502891" y="2803187"/>
              <a:ext cx="3047999" cy="2560320"/>
            </a:xfrm>
            <a:custGeom>
              <a:avLst/>
              <a:gdLst>
                <a:gd name="connsiteX0" fmla="*/ 0 w 3047999"/>
                <a:gd name="connsiteY0" fmla="*/ 0 h 2560320"/>
                <a:gd name="connsiteX1" fmla="*/ 3047999 w 3047999"/>
                <a:gd name="connsiteY1" fmla="*/ 0 h 2560320"/>
                <a:gd name="connsiteX2" fmla="*/ 3047999 w 3047999"/>
                <a:gd name="connsiteY2" fmla="*/ 2560320 h 2560320"/>
                <a:gd name="connsiteX3" fmla="*/ 0 w 3047999"/>
                <a:gd name="connsiteY3" fmla="*/ 2560320 h 2560320"/>
                <a:gd name="connsiteX4" fmla="*/ 0 w 3047999"/>
                <a:gd name="connsiteY4" fmla="*/ 0 h 256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7999" h="2560320">
                  <a:moveTo>
                    <a:pt x="0" y="0"/>
                  </a:moveTo>
                  <a:lnTo>
                    <a:pt x="3047999" y="0"/>
                  </a:lnTo>
                  <a:lnTo>
                    <a:pt x="3047999" y="2560320"/>
                  </a:lnTo>
                  <a:lnTo>
                    <a:pt x="0" y="2560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3A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No additional IRB authorization agreements required to enable reliance among institutions that have joined SMART IRB </a:t>
              </a:r>
              <a:endParaRPr lang="en-US" kern="1200" dirty="0">
                <a:latin typeface="Trebuchet MS" panose="020B0603020202020204" pitchFamily="34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550891" y="2803187"/>
              <a:ext cx="3047999" cy="2560320"/>
            </a:xfrm>
            <a:custGeom>
              <a:avLst/>
              <a:gdLst>
                <a:gd name="connsiteX0" fmla="*/ 0 w 3047999"/>
                <a:gd name="connsiteY0" fmla="*/ 0 h 2560320"/>
                <a:gd name="connsiteX1" fmla="*/ 3047999 w 3047999"/>
                <a:gd name="connsiteY1" fmla="*/ 0 h 2560320"/>
                <a:gd name="connsiteX2" fmla="*/ 3047999 w 3047999"/>
                <a:gd name="connsiteY2" fmla="*/ 2560320 h 2560320"/>
                <a:gd name="connsiteX3" fmla="*/ 0 w 3047999"/>
                <a:gd name="connsiteY3" fmla="*/ 2560320 h 2560320"/>
                <a:gd name="connsiteX4" fmla="*/ 0 w 3047999"/>
                <a:gd name="connsiteY4" fmla="*/ 0 h 256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7999" h="2560320">
                  <a:moveTo>
                    <a:pt x="0" y="0"/>
                  </a:moveTo>
                  <a:lnTo>
                    <a:pt x="3047999" y="0"/>
                  </a:lnTo>
                  <a:lnTo>
                    <a:pt x="3047999" y="2560320"/>
                  </a:lnTo>
                  <a:lnTo>
                    <a:pt x="0" y="2560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3A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Reliance arrangements, however, need to be documented for each study</a:t>
              </a:r>
              <a:endParaRPr lang="en-US" kern="1200" dirty="0">
                <a:latin typeface="Trebuchet MS" panose="020B0603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02891" y="5363507"/>
              <a:ext cx="6096000" cy="284480"/>
            </a:xfrm>
            <a:prstGeom prst="rect">
              <a:avLst/>
            </a:prstGeom>
            <a:solidFill>
              <a:schemeClr val="tx2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z="1200" b="1" smtClean="0">
                <a:solidFill>
                  <a:srgbClr val="0033A0"/>
                </a:solidFill>
              </a:rPr>
              <a:pPr defTabSz="914400"/>
              <a:t>13</a:t>
            </a:fld>
            <a:endParaRPr lang="en-US" b="1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9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" y="554257"/>
            <a:ext cx="7324344" cy="489284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1" dirty="0">
                <a:solidFill>
                  <a:srgbClr val="00A3AD"/>
                </a:solidFill>
                <a:latin typeface="Century Gothic" panose="020B0502020202020204" pitchFamily="34" charset="0"/>
              </a:rPr>
              <a:t>Documenting Reliance Per Protocol</a:t>
            </a:r>
            <a:endParaRPr lang="en-US" sz="3200" b="1" dirty="0">
              <a:solidFill>
                <a:srgbClr val="00A3AD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9449555"/>
              </p:ext>
            </p:extLst>
          </p:nvPr>
        </p:nvGraphicFramePr>
        <p:xfrm>
          <a:off x="571500" y="1581895"/>
          <a:ext cx="7848601" cy="4507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fld id="{3B1ACBF7-A7E1-2641-9754-AA7A06DC3CC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67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4C1235-519C-764A-B854-EEBBF5D716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4" y="1167313"/>
            <a:ext cx="9107616" cy="345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8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One Solution: </a:t>
            </a: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b="1" dirty="0">
                <a:latin typeface="Century Gothic" panose="020B0502020202020204" pitchFamily="34" charset="0"/>
              </a:rPr>
              <a:t>The SMART IRB Online Reliance System</a:t>
            </a:r>
            <a:endParaRPr lang="en-US" b="1" dirty="0">
              <a:solidFill>
                <a:srgbClr val="0033A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/>
          </p:nvPr>
        </p:nvGraphicFramePr>
        <p:xfrm>
          <a:off x="261819" y="1445230"/>
          <a:ext cx="8432192" cy="4773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fld id="{3B1ACBF7-A7E1-2641-9754-AA7A06DC3CC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09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6644CE-EE2B-464B-80E8-B8E05B3327A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191" y="3557392"/>
            <a:ext cx="7142445" cy="3048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A0752E-76F0-594C-8B19-5C7A3D565C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54" y="100557"/>
            <a:ext cx="7366000" cy="327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A16E61-D521-C742-A0E9-2B6B3E281E2A}"/>
              </a:ext>
            </a:extLst>
          </p:cNvPr>
          <p:cNvSpPr txBox="1"/>
          <p:nvPr/>
        </p:nvSpPr>
        <p:spPr>
          <a:xfrm>
            <a:off x="195545" y="4619911"/>
            <a:ext cx="1530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Customized for the institution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A35B2F-E52A-0142-BE96-E0B3897C86C6}"/>
              </a:ext>
            </a:extLst>
          </p:cNvPr>
          <p:cNvCxnSpPr>
            <a:cxnSpLocks/>
          </p:cNvCxnSpPr>
          <p:nvPr/>
        </p:nvCxnSpPr>
        <p:spPr>
          <a:xfrm flipV="1">
            <a:off x="1290181" y="4434215"/>
            <a:ext cx="914401" cy="647361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500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9E2279-8407-2C43-BB08-3D5E0502F1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449263"/>
            <a:ext cx="8432800" cy="2859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EE9C31-EB6F-C849-A81F-5FFC43ED6D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312" y="4243549"/>
            <a:ext cx="7277100" cy="2405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B52686-2041-5541-9221-3466B1EE8E6F}"/>
              </a:ext>
            </a:extLst>
          </p:cNvPr>
          <p:cNvSpPr txBox="1"/>
          <p:nvPr/>
        </p:nvSpPr>
        <p:spPr>
          <a:xfrm>
            <a:off x="142875" y="3479801"/>
            <a:ext cx="1530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Customized for the institution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B58941-3B9B-694B-8FBD-1E979804F200}"/>
              </a:ext>
            </a:extLst>
          </p:cNvPr>
          <p:cNvCxnSpPr>
            <a:cxnSpLocks/>
          </p:cNvCxnSpPr>
          <p:nvPr/>
        </p:nvCxnSpPr>
        <p:spPr>
          <a:xfrm>
            <a:off x="1428750" y="3857625"/>
            <a:ext cx="800100" cy="300199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817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" y="554257"/>
            <a:ext cx="7324344" cy="489284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1" dirty="0">
                <a:solidFill>
                  <a:srgbClr val="00A3AD"/>
                </a:solidFill>
                <a:latin typeface="Century Gothic" panose="020B0502020202020204" pitchFamily="34" charset="0"/>
              </a:rPr>
              <a:t>Tracking Deferred Protocols</a:t>
            </a:r>
            <a:endParaRPr lang="en-US" sz="3200" b="1" dirty="0">
              <a:solidFill>
                <a:srgbClr val="00A3AD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169696"/>
              </p:ext>
            </p:extLst>
          </p:nvPr>
        </p:nvGraphicFramePr>
        <p:xfrm>
          <a:off x="571500" y="1581895"/>
          <a:ext cx="7848601" cy="4507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fld id="{3B1ACBF7-A7E1-2641-9754-AA7A06DC3CC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4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EEB2E-FAD7-3644-868B-865F4C3E3381}" type="slidenum">
              <a:rPr lang="en-US">
                <a:solidFill>
                  <a:srgbClr val="0033A0"/>
                </a:solidFill>
                <a:latin typeface="Trebuchet MS"/>
              </a:rPr>
              <a:pPr/>
              <a:t>2</a:t>
            </a:fld>
            <a:endParaRPr lang="en-US">
              <a:solidFill>
                <a:srgbClr val="0033A0"/>
              </a:solidFill>
              <a:latin typeface="Trebuchet M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SMART Talk?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384180" y="1685925"/>
          <a:ext cx="8188325" cy="4286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5426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20" y="350378"/>
            <a:ext cx="8686798" cy="100840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A3AD"/>
                </a:solidFill>
                <a:latin typeface="Century Gothic" panose="020B0502020202020204" pitchFamily="34" charset="0"/>
              </a:rPr>
              <a:t>Institutional Communication with the </a:t>
            </a:r>
            <a:br>
              <a:rPr lang="en-US" sz="2800" b="1" dirty="0">
                <a:solidFill>
                  <a:srgbClr val="00A3AD"/>
                </a:solidFill>
                <a:latin typeface="Century Gothic" panose="020B0502020202020204" pitchFamily="34" charset="0"/>
              </a:rPr>
            </a:br>
            <a:r>
              <a:rPr lang="en-US" sz="2800" b="1" dirty="0">
                <a:solidFill>
                  <a:srgbClr val="00A3AD"/>
                </a:solidFill>
                <a:latin typeface="Century Gothic" panose="020B0502020202020204" pitchFamily="34" charset="0"/>
              </a:rPr>
              <a:t>Reviewing IRB</a:t>
            </a:r>
            <a:endParaRPr lang="en-US" sz="2800" dirty="0">
              <a:solidFill>
                <a:srgbClr val="00A3AD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fld id="{3B1ACBF7-A7E1-2641-9754-AA7A06DC3CC1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7969601"/>
              </p:ext>
            </p:extLst>
          </p:nvPr>
        </p:nvGraphicFramePr>
        <p:xfrm>
          <a:off x="379374" y="1803287"/>
          <a:ext cx="8686797" cy="425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7080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CA157C-24DA-F24A-AFF5-9277C841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86" y="490116"/>
            <a:ext cx="8918531" cy="687347"/>
          </a:xfrm>
        </p:spPr>
        <p:txBody>
          <a:bodyPr>
            <a:noAutofit/>
          </a:bodyPr>
          <a:lstStyle/>
          <a:p>
            <a:r>
              <a:rPr lang="en-US" sz="3000" i="1" dirty="0">
                <a:solidFill>
                  <a:srgbClr val="00A3BD"/>
                </a:solidFill>
              </a:rPr>
              <a:t>SMART IRB Resources </a:t>
            </a:r>
            <a:br>
              <a:rPr lang="en-US" sz="3000" i="1" dirty="0">
                <a:solidFill>
                  <a:srgbClr val="00A3BD"/>
                </a:solidFill>
              </a:rPr>
            </a:br>
            <a:r>
              <a:rPr lang="en-US" sz="2800" dirty="0">
                <a:solidFill>
                  <a:srgbClr val="00A3BD"/>
                </a:solidFill>
              </a:rPr>
              <a:t>Institutional Profile (non-Protocol Specific) Document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B89DB6-BD45-8544-87C9-2FD219D178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863" y="1177463"/>
            <a:ext cx="5799551" cy="56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63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D9CE-A643-6A48-AAD5-C1C7EA4B2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93" y="176949"/>
            <a:ext cx="8686798" cy="1115000"/>
          </a:xfrm>
        </p:spPr>
        <p:txBody>
          <a:bodyPr>
            <a:normAutofit fontScale="90000"/>
          </a:bodyPr>
          <a:lstStyle/>
          <a:p>
            <a:r>
              <a:rPr lang="en-US" sz="3000" i="1" dirty="0">
                <a:solidFill>
                  <a:srgbClr val="00A3BD"/>
                </a:solidFill>
              </a:rPr>
              <a:t>SMART IRB Resources </a:t>
            </a:r>
            <a:br>
              <a:rPr lang="en-US" sz="3000" i="1" dirty="0">
                <a:solidFill>
                  <a:srgbClr val="00A3BD"/>
                </a:solidFill>
              </a:rPr>
            </a:br>
            <a:r>
              <a:rPr lang="en-US" sz="2800" dirty="0">
                <a:solidFill>
                  <a:srgbClr val="00A3BD"/>
                </a:solidFill>
              </a:rPr>
              <a:t>Institutional Profile (non-Protocol Specific) Document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BC06DD-46D5-7E49-B427-9D0D3BD3A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282" y="1291949"/>
            <a:ext cx="5787710" cy="555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20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A09E-9B32-4145-BF48-4478ED1B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i="1" dirty="0">
                <a:solidFill>
                  <a:srgbClr val="00A3BD"/>
                </a:solidFill>
              </a:rPr>
              <a:t>SMART IRB Resources </a:t>
            </a:r>
            <a:br>
              <a:rPr lang="en-US" sz="2700" i="1" dirty="0">
                <a:solidFill>
                  <a:srgbClr val="00A3BD"/>
                </a:solidFill>
              </a:rPr>
            </a:br>
            <a:r>
              <a:rPr lang="en-US" sz="2500" dirty="0">
                <a:solidFill>
                  <a:srgbClr val="00A3BD"/>
                </a:solidFill>
              </a:rPr>
              <a:t>Protocol Specific Document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28562F-3C56-5242-8FA1-856A26BD2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00" y="3204086"/>
            <a:ext cx="7264400" cy="353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6925F-3305-EA48-98BA-841BC5BC79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31" y="1336025"/>
            <a:ext cx="8781973" cy="1504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7A6752-C21F-FD4B-8CCD-921AEAC78153}"/>
              </a:ext>
            </a:extLst>
          </p:cNvPr>
          <p:cNvSpPr txBox="1"/>
          <p:nvPr/>
        </p:nvSpPr>
        <p:spPr>
          <a:xfrm>
            <a:off x="142875" y="3479801"/>
            <a:ext cx="1530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Customized for the institution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E46564-CF41-2048-AB29-AC9BCFB84072}"/>
              </a:ext>
            </a:extLst>
          </p:cNvPr>
          <p:cNvCxnSpPr>
            <a:cxnSpLocks/>
          </p:cNvCxnSpPr>
          <p:nvPr/>
        </p:nvCxnSpPr>
        <p:spPr>
          <a:xfrm flipV="1">
            <a:off x="1302707" y="3720230"/>
            <a:ext cx="851770" cy="313151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455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20" y="605617"/>
            <a:ext cx="8686798" cy="100840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A3AD"/>
                </a:solidFill>
                <a:latin typeface="Century Gothic" panose="020B0502020202020204" pitchFamily="34" charset="0"/>
              </a:rPr>
              <a:t>Institutional Communication with the </a:t>
            </a:r>
            <a:br>
              <a:rPr lang="en-US" sz="2800" b="1" dirty="0">
                <a:solidFill>
                  <a:srgbClr val="00A3AD"/>
                </a:solidFill>
                <a:latin typeface="Century Gothic" panose="020B0502020202020204" pitchFamily="34" charset="0"/>
              </a:rPr>
            </a:br>
            <a:r>
              <a:rPr lang="en-US" sz="2800" b="1" dirty="0">
                <a:solidFill>
                  <a:srgbClr val="00A3AD"/>
                </a:solidFill>
                <a:latin typeface="Century Gothic" panose="020B0502020202020204" pitchFamily="34" charset="0"/>
              </a:rPr>
              <a:t>Reviewing IRB</a:t>
            </a:r>
            <a:endParaRPr lang="en-US" sz="2800" dirty="0">
              <a:solidFill>
                <a:srgbClr val="00A3AD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fld id="{3B1ACBF7-A7E1-2641-9754-AA7A06DC3CC1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96740574"/>
              </p:ext>
            </p:extLst>
          </p:nvPr>
        </p:nvGraphicFramePr>
        <p:xfrm>
          <a:off x="379374" y="1803287"/>
          <a:ext cx="8686797" cy="425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9371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AF189E-399D-344E-A953-4E7D50EE42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6197"/>
            <a:ext cx="9105184" cy="59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93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5C3504-DE10-094C-BD53-0443E24A2E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26</a:t>
            </a:fld>
            <a:endParaRPr lang="en-US">
              <a:solidFill>
                <a:srgbClr val="0033A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8FF4C2-BEC8-D74E-B48C-22CC9518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SMART IRB Resources Available for Investigator and Study Team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CA620-C83F-9F45-B9FB-23C9007665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673225"/>
            <a:ext cx="8188325" cy="440055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69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DEC08C-7266-AE49-92F6-82D81F72D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27</a:t>
            </a:fld>
            <a:endParaRPr lang="en-US">
              <a:solidFill>
                <a:srgbClr val="0033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46310-A275-2E45-8BC2-537E7392F4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2" y="-60325"/>
            <a:ext cx="8809726" cy="70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47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F2F9B-0F80-F34B-8A71-CA0E8511B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28</a:t>
            </a:fld>
            <a:endParaRPr lang="en-US">
              <a:solidFill>
                <a:srgbClr val="0033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47BEE-1AC3-3B4B-8842-D29BFFA911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16" y="150312"/>
            <a:ext cx="868053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19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4B42D-C9C5-B34F-AA1B-E08536AA21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29</a:t>
            </a:fld>
            <a:endParaRPr lang="en-US">
              <a:solidFill>
                <a:srgbClr val="0033A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647A20-7958-404E-A3B7-B42852D0F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Approaches to Operationalizing the HRPP at Two Institutions</a:t>
            </a:r>
          </a:p>
        </p:txBody>
      </p:sp>
    </p:spTree>
    <p:extLst>
      <p:ext uri="{BB962C8B-B14F-4D97-AF65-F5344CB8AC3E}">
        <p14:creationId xmlns:p14="http://schemas.microsoft.com/office/powerpoint/2010/main" val="4208000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EEB2E-FAD7-3644-868B-865F4C3E3381}" type="slidenum">
              <a:rPr lang="en-US">
                <a:solidFill>
                  <a:srgbClr val="0033A0"/>
                </a:solidFill>
                <a:latin typeface="Trebuchet MS"/>
              </a:rPr>
              <a:pPr/>
              <a:t>3</a:t>
            </a:fld>
            <a:endParaRPr lang="en-US">
              <a:solidFill>
                <a:srgbClr val="0033A0"/>
              </a:solidFill>
              <a:latin typeface="Trebuchet M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4176" y="550553"/>
            <a:ext cx="6506028" cy="54486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Upcoming sessions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035B4D7-1114-4342-81A5-C489437CC2F7}"/>
              </a:ext>
            </a:extLst>
          </p:cNvPr>
          <p:cNvGraphicFramePr/>
          <p:nvPr>
            <p:extLst/>
          </p:nvPr>
        </p:nvGraphicFramePr>
        <p:xfrm>
          <a:off x="384176" y="1700212"/>
          <a:ext cx="8188325" cy="431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8992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DB2A64-0D6C-F04F-B075-BCB3C81A1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19" y="1165225"/>
            <a:ext cx="8686798" cy="5689600"/>
          </a:xfrm>
        </p:spPr>
        <p:txBody>
          <a:bodyPr>
            <a:normAutofit fontScale="40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500" dirty="0"/>
              <a:t>Internally reviewed studies: keep HRPP functions embedded within our regular IRB process.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500" dirty="0"/>
              <a:t>Externally reviewed studies: develop a specialized process to fulfill HRPP functions and used the SMART Master and Resources to identify our obligations.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500" b="1" u="sng" dirty="0"/>
              <a:t>Key step #1</a:t>
            </a:r>
            <a:r>
              <a:rPr lang="en-US" sz="4500" dirty="0"/>
              <a:t>: Using the SMART Master and Resources, identify obligations and decide who at institution is responsible for what obligation.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500" i="1" dirty="0"/>
              <a:t>Examples: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i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i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i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i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100" b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100" b="1" dirty="0"/>
              <a:t>Outcome: </a:t>
            </a:r>
            <a:r>
              <a:rPr lang="en-US" sz="4100" i="1" dirty="0"/>
              <a:t>Created Responsibilities Checklist for Researchers </a:t>
            </a:r>
            <a:r>
              <a:rPr lang="en-US" sz="4100" dirty="0"/>
              <a:t>and </a:t>
            </a:r>
            <a:r>
              <a:rPr lang="en-US" sz="4100" i="1" dirty="0"/>
              <a:t>External Reliance SOPs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84012-57E2-994E-88C4-86AEE7B2F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30</a:t>
            </a:fld>
            <a:endParaRPr lang="en-US">
              <a:solidFill>
                <a:srgbClr val="0033A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19" y="-6925"/>
            <a:ext cx="8686798" cy="1115000"/>
          </a:xfrm>
        </p:spPr>
        <p:txBody>
          <a:bodyPr/>
          <a:lstStyle/>
          <a:p>
            <a:r>
              <a:rPr lang="en-US" dirty="0"/>
              <a:t>Preparing UW for Single IRB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53259" y="3266821"/>
          <a:ext cx="7973588" cy="2539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397">
                  <a:extLst>
                    <a:ext uri="{9D8B030D-6E8A-4147-A177-3AD203B41FA5}">
                      <a16:colId xmlns:a16="http://schemas.microsoft.com/office/drawing/2014/main" val="10479500"/>
                    </a:ext>
                  </a:extLst>
                </a:gridCol>
                <a:gridCol w="1993397">
                  <a:extLst>
                    <a:ext uri="{9D8B030D-6E8A-4147-A177-3AD203B41FA5}">
                      <a16:colId xmlns:a16="http://schemas.microsoft.com/office/drawing/2014/main" val="4271366805"/>
                    </a:ext>
                  </a:extLst>
                </a:gridCol>
                <a:gridCol w="1993397">
                  <a:extLst>
                    <a:ext uri="{9D8B030D-6E8A-4147-A177-3AD203B41FA5}">
                      <a16:colId xmlns:a16="http://schemas.microsoft.com/office/drawing/2014/main" val="1049339895"/>
                    </a:ext>
                  </a:extLst>
                </a:gridCol>
                <a:gridCol w="1993397">
                  <a:extLst>
                    <a:ext uri="{9D8B030D-6E8A-4147-A177-3AD203B41FA5}">
                      <a16:colId xmlns:a16="http://schemas.microsoft.com/office/drawing/2014/main" val="636811242"/>
                    </a:ext>
                  </a:extLst>
                </a:gridCol>
              </a:tblGrid>
              <a:tr h="326333">
                <a:tc>
                  <a:txBody>
                    <a:bodyPr/>
                    <a:lstStyle/>
                    <a:p>
                      <a:r>
                        <a:rPr lang="en-US" sz="1600" dirty="0"/>
                        <a:t>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HRPP/IRB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It depends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81237"/>
                  </a:ext>
                </a:extLst>
              </a:tr>
              <a:tr h="1381379">
                <a:tc>
                  <a:txBody>
                    <a:bodyPr/>
                    <a:lstStyle/>
                    <a:p>
                      <a:r>
                        <a:rPr lang="en-US" sz="1600" dirty="0"/>
                        <a:t>Identify need for and</a:t>
                      </a:r>
                      <a:r>
                        <a:rPr lang="en-US" sz="1600" baseline="0" dirty="0"/>
                        <a:t> o</a:t>
                      </a:r>
                      <a:r>
                        <a:rPr lang="en-US" sz="1600" dirty="0"/>
                        <a:t>btaining</a:t>
                      </a:r>
                      <a:r>
                        <a:rPr lang="en-US" sz="1600" baseline="0" dirty="0"/>
                        <a:t> ancillary reviews – provide to reviewing IRB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Provide</a:t>
                      </a:r>
                      <a:r>
                        <a:rPr lang="en-US" sz="1600" baseline="0" dirty="0"/>
                        <a:t> information about applicability of state laws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Clinicaltrials.gov</a:t>
                      </a:r>
                    </a:p>
                    <a:p>
                      <a:r>
                        <a:rPr lang="en-US" sz="1600" dirty="0"/>
                        <a:t>IRB office identifies need and works with PI to complete.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Genomic</a:t>
                      </a:r>
                      <a:r>
                        <a:rPr lang="en-US" sz="1600" baseline="0" dirty="0"/>
                        <a:t> Data Sharing (GDS) Certification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697954"/>
                  </a:ext>
                </a:extLst>
              </a:tr>
              <a:tr h="788162">
                <a:tc>
                  <a:txBody>
                    <a:bodyPr/>
                    <a:lstStyle/>
                    <a:p>
                      <a:r>
                        <a:rPr lang="en-US" sz="1600" dirty="0"/>
                        <a:t>Give IRB approval to grants</a:t>
                      </a:r>
                      <a:r>
                        <a:rPr lang="en-US" sz="1600" baseline="0" dirty="0"/>
                        <a:t> office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Issue HIPAA waivers if reviewing IRB</a:t>
                      </a:r>
                      <a:r>
                        <a:rPr lang="en-US" sz="1600" baseline="0" dirty="0"/>
                        <a:t> will not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Reporting to other compliance offices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235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613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DB2A64-0D6C-F04F-B075-BCB3C81A1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19" y="1165225"/>
            <a:ext cx="8686798" cy="5689600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500" b="1" u="sng" dirty="0"/>
              <a:t>Key step #2</a:t>
            </a:r>
            <a:r>
              <a:rPr lang="en-US" sz="4500" dirty="0"/>
              <a:t>: Identify state and local laws, institutional “must have” policies and consent requirements. Use the SMART IRB Local Considerations Resources and Local Context survey to understand what IRBs will want.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500" dirty="0"/>
              <a:t>Examples: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500" dirty="0"/>
          </a:p>
          <a:p>
            <a:pPr marL="40005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100" b="1" dirty="0"/>
              <a:t>Outcome:</a:t>
            </a:r>
            <a:r>
              <a:rPr lang="en-US" sz="4100" i="1" dirty="0"/>
              <a:t> UW Local Context Profile</a:t>
            </a:r>
            <a:r>
              <a:rPr lang="en-US" sz="4100" dirty="0"/>
              <a:t> and </a:t>
            </a:r>
            <a:r>
              <a:rPr lang="en-US" sz="4100" i="1" dirty="0"/>
              <a:t>UW</a:t>
            </a:r>
            <a:r>
              <a:rPr lang="en-US" sz="4100" dirty="0"/>
              <a:t> </a:t>
            </a:r>
            <a:r>
              <a:rPr lang="en-US" sz="4100" i="1" dirty="0"/>
              <a:t>Required Consent Information Reference Document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500" dirty="0"/>
          </a:p>
          <a:p>
            <a:pPr marL="914400" indent="-914400">
              <a:spcBef>
                <a:spcPts val="600"/>
              </a:spcBef>
              <a:spcAft>
                <a:spcPts val="600"/>
              </a:spcAft>
              <a:buAutoNum type="arabicParenR"/>
            </a:pPr>
            <a:endParaRPr lang="en-US" sz="45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84012-57E2-994E-88C4-86AEE7B2F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31</a:t>
            </a:fld>
            <a:endParaRPr lang="en-US">
              <a:solidFill>
                <a:srgbClr val="0033A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19" y="-6925"/>
            <a:ext cx="8686798" cy="1115000"/>
          </a:xfrm>
        </p:spPr>
        <p:txBody>
          <a:bodyPr/>
          <a:lstStyle/>
          <a:p>
            <a:r>
              <a:rPr lang="en-US" dirty="0"/>
              <a:t>Preparing UW for Single IRB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70248" y="3052287"/>
          <a:ext cx="7508954" cy="245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4477">
                  <a:extLst>
                    <a:ext uri="{9D8B030D-6E8A-4147-A177-3AD203B41FA5}">
                      <a16:colId xmlns:a16="http://schemas.microsoft.com/office/drawing/2014/main" val="3952939734"/>
                    </a:ext>
                  </a:extLst>
                </a:gridCol>
                <a:gridCol w="3754477">
                  <a:extLst>
                    <a:ext uri="{9D8B030D-6E8A-4147-A177-3AD203B41FA5}">
                      <a16:colId xmlns:a16="http://schemas.microsoft.com/office/drawing/2014/main" val="2646815081"/>
                    </a:ext>
                  </a:extLst>
                </a:gridCol>
              </a:tblGrid>
              <a:tr h="360558">
                <a:tc>
                  <a:txBody>
                    <a:bodyPr/>
                    <a:lstStyle/>
                    <a:p>
                      <a:r>
                        <a:rPr lang="en-US" sz="1600" dirty="0"/>
                        <a:t>WA</a:t>
                      </a:r>
                      <a:r>
                        <a:rPr lang="en-US" sz="1600" baseline="0" dirty="0"/>
                        <a:t> State Laws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Consent 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171258"/>
                  </a:ext>
                </a:extLst>
              </a:tr>
              <a:tr h="1155761">
                <a:tc>
                  <a:txBody>
                    <a:bodyPr/>
                    <a:lstStyle/>
                    <a:p>
                      <a:r>
                        <a:rPr lang="en-US" sz="1600" dirty="0"/>
                        <a:t>Legally Authorized</a:t>
                      </a:r>
                      <a:r>
                        <a:rPr lang="en-US" sz="1600" baseline="0" dirty="0"/>
                        <a:t> Representatives are defined in state law.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UW has a program</a:t>
                      </a:r>
                      <a:r>
                        <a:rPr lang="en-US" sz="1600" baseline="0" dirty="0"/>
                        <a:t> for compensation for injury. Specific information is required in consent form.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494750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r>
                        <a:rPr lang="en-US" sz="1600" dirty="0"/>
                        <a:t>WA state law makes any audio</a:t>
                      </a:r>
                      <a:r>
                        <a:rPr lang="en-US" sz="1600" baseline="0" dirty="0"/>
                        <a:t> or video recording without consent or disclosure illegal.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Due</a:t>
                      </a:r>
                      <a:r>
                        <a:rPr lang="en-US" sz="1600" baseline="0" dirty="0"/>
                        <a:t> to WA state law, a separate HIPAA Authorization form is required.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829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627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DB2A64-0D6C-F04F-B075-BCB3C81A1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19" y="1165225"/>
            <a:ext cx="8686798" cy="56896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u="sng" dirty="0"/>
              <a:t>Key step #3 </a:t>
            </a:r>
            <a:r>
              <a:rPr lang="en-US" sz="2400" dirty="0"/>
              <a:t>Developed a request process to collect information to facilitate our obligations. Used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Keep a record of the study and reliance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Decide whether we would rely and under what reliance agreement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Conduct local context review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Identify other compliance issues and coordinate with other offices as needed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40005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/>
              <a:t>Outcome: </a:t>
            </a:r>
            <a:r>
              <a:rPr lang="en-US" sz="2400" dirty="0"/>
              <a:t>Created </a:t>
            </a:r>
            <a:r>
              <a:rPr lang="en-US" sz="2400" i="1" dirty="0"/>
              <a:t>Request Form </a:t>
            </a:r>
            <a:r>
              <a:rPr lang="en-US" sz="2400" dirty="0"/>
              <a:t>and </a:t>
            </a:r>
            <a:r>
              <a:rPr lang="en-US" sz="2400" i="1" dirty="0"/>
              <a:t>Authorization Letter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500" dirty="0"/>
          </a:p>
          <a:p>
            <a:pPr marL="914400" indent="-914400">
              <a:spcBef>
                <a:spcPts val="600"/>
              </a:spcBef>
              <a:spcAft>
                <a:spcPts val="600"/>
              </a:spcAft>
              <a:buAutoNum type="arabicParenR"/>
            </a:pPr>
            <a:endParaRPr lang="en-US" sz="45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84012-57E2-994E-88C4-86AEE7B2F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32</a:t>
            </a:fld>
            <a:endParaRPr lang="en-US">
              <a:solidFill>
                <a:srgbClr val="0033A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19" y="-6925"/>
            <a:ext cx="8686798" cy="1115000"/>
          </a:xfrm>
        </p:spPr>
        <p:txBody>
          <a:bodyPr/>
          <a:lstStyle/>
          <a:p>
            <a:r>
              <a:rPr lang="en-US" dirty="0"/>
              <a:t>Preparing UW for Single IRB</a:t>
            </a:r>
          </a:p>
        </p:txBody>
      </p:sp>
    </p:spTree>
    <p:extLst>
      <p:ext uri="{BB962C8B-B14F-4D97-AF65-F5344CB8AC3E}">
        <p14:creationId xmlns:p14="http://schemas.microsoft.com/office/powerpoint/2010/main" val="3951665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DB2A64-0D6C-F04F-B075-BCB3C81A1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19" y="1243583"/>
            <a:ext cx="8686798" cy="5242941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100" dirty="0"/>
              <a:t>Key step #4: Monitor metrics to identify staff needed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1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1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1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1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100" i="1" dirty="0"/>
              <a:t>Qualitative Analysis: </a:t>
            </a:r>
            <a:r>
              <a:rPr lang="en-US" sz="2100" dirty="0"/>
              <a:t>significant increase in complexity and staff time   for each request.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100" b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100" b="1" dirty="0"/>
              <a:t>Outcome: </a:t>
            </a:r>
            <a:r>
              <a:rPr lang="en-US" sz="2100" dirty="0"/>
              <a:t>Transitioned/hired 2 New Reliance Administrators and transitioned 1 leadership position to focus on reliances.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1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100" i="1" dirty="0"/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500" dirty="0"/>
          </a:p>
          <a:p>
            <a:pPr marL="914400" indent="-914400">
              <a:spcBef>
                <a:spcPts val="600"/>
              </a:spcBef>
              <a:spcAft>
                <a:spcPts val="600"/>
              </a:spcAft>
              <a:buAutoNum type="arabicParenR"/>
            </a:pPr>
            <a:endParaRPr lang="en-US" sz="45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84012-57E2-994E-88C4-86AEE7B2F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33</a:t>
            </a:fld>
            <a:endParaRPr lang="en-US">
              <a:solidFill>
                <a:srgbClr val="0033A0"/>
              </a:solidFill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/>
          </p:nvPr>
        </p:nvGraphicFramePr>
        <p:xfrm>
          <a:off x="347139" y="1857083"/>
          <a:ext cx="8229600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170">
                  <a:extLst>
                    <a:ext uri="{9D8B030D-6E8A-4147-A177-3AD203B41FA5}">
                      <a16:colId xmlns:a16="http://schemas.microsoft.com/office/drawing/2014/main" val="2429212930"/>
                    </a:ext>
                  </a:extLst>
                </a:gridCol>
                <a:gridCol w="1665170">
                  <a:extLst>
                    <a:ext uri="{9D8B030D-6E8A-4147-A177-3AD203B41FA5}">
                      <a16:colId xmlns:a16="http://schemas.microsoft.com/office/drawing/2014/main" val="3294529442"/>
                    </a:ext>
                  </a:extLst>
                </a:gridCol>
                <a:gridCol w="1706828">
                  <a:extLst>
                    <a:ext uri="{9D8B030D-6E8A-4147-A177-3AD203B41FA5}">
                      <a16:colId xmlns:a16="http://schemas.microsoft.com/office/drawing/2014/main" val="1175766379"/>
                    </a:ext>
                  </a:extLst>
                </a:gridCol>
                <a:gridCol w="3192432">
                  <a:extLst>
                    <a:ext uri="{9D8B030D-6E8A-4147-A177-3AD203B41FA5}">
                      <a16:colId xmlns:a16="http://schemas.microsoft.com/office/drawing/2014/main" val="873425059"/>
                    </a:ext>
                  </a:extLst>
                </a:gridCol>
              </a:tblGrid>
              <a:tr h="271776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659948"/>
                  </a:ext>
                </a:extLst>
              </a:tr>
              <a:tr h="1062397">
                <a:tc>
                  <a:txBody>
                    <a:bodyPr/>
                    <a:lstStyle/>
                    <a:p>
                      <a:pPr algn="ctr"/>
                      <a:endParaRPr lang="en-US" sz="1600" baseline="0" dirty="0"/>
                    </a:p>
                    <a:p>
                      <a:pPr algn="ctr"/>
                      <a:r>
                        <a:rPr lang="en-US" sz="1600" baseline="0" dirty="0"/>
                        <a:t># of requests for external IRB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/>
                    </a:p>
                    <a:p>
                      <a:pPr algn="ctr"/>
                      <a:r>
                        <a:rPr lang="en-US" sz="1600" baseline="0" dirty="0"/>
                        <a:t>214 (primarily simple industry studies)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/>
                    </a:p>
                    <a:p>
                      <a:pPr algn="ctr"/>
                      <a:r>
                        <a:rPr lang="en-US" sz="1600" baseline="0" dirty="0"/>
                        <a:t>277   +</a:t>
                      </a:r>
                      <a:r>
                        <a:rPr lang="en-US" sz="1600" b="1" i="1" dirty="0">
                          <a:solidFill>
                            <a:srgbClr val="BC0000"/>
                          </a:solidFill>
                        </a:rPr>
                        <a:t>29%</a:t>
                      </a:r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  <a:p>
                      <a:pPr algn="ctr"/>
                      <a:r>
                        <a:rPr lang="en-US" sz="1600" i="1" dirty="0"/>
                        <a:t>Projected =370    +</a:t>
                      </a:r>
                      <a:r>
                        <a:rPr lang="en-US" sz="1600" b="1" i="1" dirty="0">
                          <a:solidFill>
                            <a:srgbClr val="BC0000"/>
                          </a:solidFill>
                        </a:rPr>
                        <a:t>34%</a:t>
                      </a:r>
                      <a:r>
                        <a:rPr lang="en-US" sz="1600" i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070023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1819" y="-6925"/>
            <a:ext cx="8686798" cy="1115000"/>
          </a:xfrm>
        </p:spPr>
        <p:txBody>
          <a:bodyPr/>
          <a:lstStyle/>
          <a:p>
            <a:r>
              <a:rPr lang="en-US" dirty="0"/>
              <a:t>Preparing UW for Single IRB</a:t>
            </a:r>
          </a:p>
        </p:txBody>
      </p:sp>
    </p:spTree>
    <p:extLst>
      <p:ext uri="{BB962C8B-B14F-4D97-AF65-F5344CB8AC3E}">
        <p14:creationId xmlns:p14="http://schemas.microsoft.com/office/powerpoint/2010/main" val="3196231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D5E970D-19F9-F64D-98E6-E773AFDF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9" y="21374"/>
            <a:ext cx="8686798" cy="775551"/>
          </a:xfrm>
        </p:spPr>
        <p:txBody>
          <a:bodyPr>
            <a:normAutofit fontScale="90000"/>
          </a:bodyPr>
          <a:lstStyle/>
          <a:p>
            <a:r>
              <a:rPr lang="en-US" dirty="0"/>
              <a:t>Changes at University of Washington (UW)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DB2A64-0D6C-F04F-B075-BCB3C81A1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19" y="796925"/>
            <a:ext cx="8686798" cy="56896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500" dirty="0"/>
          </a:p>
          <a:p>
            <a:pPr marL="914400" indent="-914400">
              <a:spcBef>
                <a:spcPts val="600"/>
              </a:spcBef>
              <a:spcAft>
                <a:spcPts val="600"/>
              </a:spcAft>
              <a:buAutoNum type="arabicParenR"/>
            </a:pPr>
            <a:endParaRPr lang="en-US" sz="45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84012-57E2-994E-88C4-86AEE7B2F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34</a:t>
            </a:fld>
            <a:endParaRPr lang="en-US">
              <a:solidFill>
                <a:srgbClr val="0033A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61819" y="948432"/>
          <a:ext cx="8453556" cy="5332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7852">
                  <a:extLst>
                    <a:ext uri="{9D8B030D-6E8A-4147-A177-3AD203B41FA5}">
                      <a16:colId xmlns:a16="http://schemas.microsoft.com/office/drawing/2014/main" val="471643757"/>
                    </a:ext>
                  </a:extLst>
                </a:gridCol>
                <a:gridCol w="2817852">
                  <a:extLst>
                    <a:ext uri="{9D8B030D-6E8A-4147-A177-3AD203B41FA5}">
                      <a16:colId xmlns:a16="http://schemas.microsoft.com/office/drawing/2014/main" val="3319430119"/>
                    </a:ext>
                  </a:extLst>
                </a:gridCol>
                <a:gridCol w="2817852">
                  <a:extLst>
                    <a:ext uri="{9D8B030D-6E8A-4147-A177-3AD203B41FA5}">
                      <a16:colId xmlns:a16="http://schemas.microsoft.com/office/drawing/2014/main" val="1362722276"/>
                    </a:ext>
                  </a:extLst>
                </a:gridCol>
              </a:tblGrid>
              <a:tr h="5777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Prior to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2018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48680"/>
                  </a:ext>
                </a:extLst>
              </a:tr>
              <a:tr h="1119006">
                <a:tc>
                  <a:txBody>
                    <a:bodyPr/>
                    <a:lstStyle/>
                    <a:p>
                      <a:r>
                        <a:rPr lang="en-US" dirty="0"/>
                        <a:t>Who signs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reliance</a:t>
                      </a:r>
                      <a:r>
                        <a:rPr lang="en-US" baseline="0" dirty="0"/>
                        <a:t> agreements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Leadership Team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3 designated Reliance Administrators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Leadership Team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IO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316096"/>
                  </a:ext>
                </a:extLst>
              </a:tr>
              <a:tr h="1119006">
                <a:tc>
                  <a:txBody>
                    <a:bodyPr/>
                    <a:lstStyle/>
                    <a:p>
                      <a:r>
                        <a:rPr lang="en-US" dirty="0"/>
                        <a:t>Size of</a:t>
                      </a:r>
                      <a:r>
                        <a:rPr lang="en-US" baseline="0" dirty="0"/>
                        <a:t> Reliance Team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FTE Reliance</a:t>
                      </a:r>
                      <a:r>
                        <a:rPr lang="en-US" baseline="0" dirty="0"/>
                        <a:t> Administrator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3 FTE Reliance Administrators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1 FTE Assistant Director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810434"/>
                  </a:ext>
                </a:extLst>
              </a:tr>
              <a:tr h="860774">
                <a:tc>
                  <a:txBody>
                    <a:bodyPr/>
                    <a:lstStyle/>
                    <a:p>
                      <a:r>
                        <a:rPr lang="en-US" dirty="0"/>
                        <a:t>Local Context Review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hoc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Formal collection of information and assessment of each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602945"/>
                  </a:ext>
                </a:extLst>
              </a:tr>
              <a:tr h="1377238">
                <a:tc>
                  <a:txBody>
                    <a:bodyPr/>
                    <a:lstStyle/>
                    <a:p>
                      <a:r>
                        <a:rPr lang="en-US" dirty="0"/>
                        <a:t>Documentation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Only industry and oncology studies in e-submission system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All others in</a:t>
                      </a:r>
                      <a:r>
                        <a:rPr lang="en-US" baseline="0" dirty="0"/>
                        <a:t> folders on servers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Everything</a:t>
                      </a:r>
                      <a:r>
                        <a:rPr lang="en-US" baseline="0" dirty="0"/>
                        <a:t> in e-submission system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48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904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0D25-3763-D24B-A5A3-5EEBD6D4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9" y="219961"/>
            <a:ext cx="8686798" cy="674336"/>
          </a:xfrm>
        </p:spPr>
        <p:txBody>
          <a:bodyPr>
            <a:normAutofit/>
          </a:bodyPr>
          <a:lstStyle/>
          <a:p>
            <a:r>
              <a:rPr lang="en-US" dirty="0"/>
              <a:t>UT Health SA Preparing for Reliance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4B14-FCE6-D94C-B6E9-B44DE74DE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19" y="1019429"/>
            <a:ext cx="8432192" cy="500559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600" dirty="0"/>
              <a:t>Evaluating resources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dirty="0"/>
              <a:t>IRB was gatekeeper for the institution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dirty="0"/>
              <a:t>Reliance would result in need for new gatekeeping pathways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dirty="0"/>
              <a:t>HRPP personnel redeployed to perform new functions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600" dirty="0"/>
              <a:t>Meeting institutional requirements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dirty="0"/>
              <a:t>Not limited by an IT systems but information had to be tracked in a new way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dirty="0"/>
              <a:t>Workflows needed to be changed - what goes first, what can happen in parallel, and what is sequential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600" dirty="0"/>
              <a:t>Communication became key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dirty="0"/>
              <a:t>Investigators and study teams had to understand the process and their responsibilities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dirty="0"/>
              <a:t>New communication processes were established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dirty="0"/>
              <a:t>Communication between different departments within the institution become more important</a:t>
            </a:r>
            <a:endParaRPr lang="en-US" sz="6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795E2-932C-7D47-A781-39CD9035CA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fld id="{3B1ACBF7-A7E1-2641-9754-AA7A06DC3CC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9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4DED59-DFC5-BE48-AFA4-9415D8A0E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9" y="176949"/>
            <a:ext cx="8686798" cy="832088"/>
          </a:xfrm>
        </p:spPr>
        <p:txBody>
          <a:bodyPr>
            <a:normAutofit/>
          </a:bodyPr>
          <a:lstStyle/>
          <a:p>
            <a:r>
              <a:rPr lang="en-US" dirty="0"/>
              <a:t>UTHealth SA 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038425-1BDA-D744-B6BF-5B56BFA52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819" y="1141793"/>
            <a:ext cx="4040188" cy="63976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2011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90F54B-2428-F84C-8F08-B89C6CF80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30730" y="1141793"/>
            <a:ext cx="4041775" cy="63976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7DACD-188F-9B46-9411-C9F65FB3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CBF7-A7E1-2641-9754-AA7A06DC3CC1}" type="slidenum">
              <a:rPr lang="en-US" smtClean="0"/>
              <a:t>36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EBD62EE-1201-9D44-A076-4180E3542CF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23769151"/>
              </p:ext>
            </p:extLst>
          </p:nvPr>
        </p:nvGraphicFramePr>
        <p:xfrm>
          <a:off x="0" y="1461674"/>
          <a:ext cx="4001479" cy="4860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F4180EA-DE06-794B-8908-01172FD649B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74873112"/>
              </p:ext>
            </p:extLst>
          </p:nvPr>
        </p:nvGraphicFramePr>
        <p:xfrm>
          <a:off x="3695178" y="1265129"/>
          <a:ext cx="5448821" cy="579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34468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D5E970D-19F9-F64D-98E6-E773AFDF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9" y="431778"/>
            <a:ext cx="8882181" cy="799771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Application versus IRB Application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DB2A64-0D6C-F04F-B075-BCB3C81A1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IRB turnaround times consistently met or exceeded national standards </a:t>
            </a:r>
          </a:p>
          <a:p>
            <a:r>
              <a:rPr lang="en-US" dirty="0"/>
              <a:t>Efficiencies could be gained through use of dedicated centralized support for non-IRB activities</a:t>
            </a:r>
          </a:p>
          <a:p>
            <a:r>
              <a:rPr lang="en-US" dirty="0"/>
              <a:t>Streamlining and integration of processes are needed</a:t>
            </a:r>
          </a:p>
          <a:p>
            <a:r>
              <a:rPr lang="en-US" dirty="0"/>
              <a:t>Goal to reduce administrative burden to investigators and research staff</a:t>
            </a:r>
          </a:p>
          <a:p>
            <a:r>
              <a:rPr lang="en-US" dirty="0"/>
              <a:t>Lean six sigma project indicated research application flow should be changed</a:t>
            </a:r>
          </a:p>
          <a:p>
            <a:pPr lvl="1"/>
            <a:r>
              <a:rPr lang="en-US" dirty="0"/>
              <a:t>Irrespective of the IRB of record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84012-57E2-994E-88C4-86AEE7B2F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37</a:t>
            </a:fld>
            <a:endParaRPr lang="en-US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99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C081E4-0865-6D45-BE63-777705CDB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939800"/>
            <a:ext cx="8382000" cy="57353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728BEE-928F-CB40-A1AC-F22ABFF6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42557"/>
            <a:ext cx="8928100" cy="708343"/>
          </a:xfrm>
        </p:spPr>
        <p:txBody>
          <a:bodyPr>
            <a:normAutofit/>
          </a:bodyPr>
          <a:lstStyle/>
          <a:p>
            <a:r>
              <a:rPr lang="en-US" sz="3000" dirty="0"/>
              <a:t>UTHealth SA Meeting Institutional Requirements</a:t>
            </a:r>
          </a:p>
        </p:txBody>
      </p:sp>
    </p:spTree>
    <p:extLst>
      <p:ext uri="{BB962C8B-B14F-4D97-AF65-F5344CB8AC3E}">
        <p14:creationId xmlns:p14="http://schemas.microsoft.com/office/powerpoint/2010/main" val="1445013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7CA18-A5AD-A040-B55F-B1B911483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Reallocating, New Resources, New Processing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D67C7B3-D350-8A43-A2DF-9879DE46E7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139656"/>
              </p:ext>
            </p:extLst>
          </p:nvPr>
        </p:nvGraphicFramePr>
        <p:xfrm>
          <a:off x="261819" y="1847077"/>
          <a:ext cx="843280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560">
                  <a:extLst>
                    <a:ext uri="{9D8B030D-6E8A-4147-A177-3AD203B41FA5}">
                      <a16:colId xmlns:a16="http://schemas.microsoft.com/office/drawing/2014/main" val="353621482"/>
                    </a:ext>
                  </a:extLst>
                </a:gridCol>
                <a:gridCol w="1686560">
                  <a:extLst>
                    <a:ext uri="{9D8B030D-6E8A-4147-A177-3AD203B41FA5}">
                      <a16:colId xmlns:a16="http://schemas.microsoft.com/office/drawing/2014/main" val="2540635606"/>
                    </a:ext>
                  </a:extLst>
                </a:gridCol>
                <a:gridCol w="1686560">
                  <a:extLst>
                    <a:ext uri="{9D8B030D-6E8A-4147-A177-3AD203B41FA5}">
                      <a16:colId xmlns:a16="http://schemas.microsoft.com/office/drawing/2014/main" val="760387296"/>
                    </a:ext>
                  </a:extLst>
                </a:gridCol>
                <a:gridCol w="1686560">
                  <a:extLst>
                    <a:ext uri="{9D8B030D-6E8A-4147-A177-3AD203B41FA5}">
                      <a16:colId xmlns:a16="http://schemas.microsoft.com/office/drawing/2014/main" val="1020866051"/>
                    </a:ext>
                  </a:extLst>
                </a:gridCol>
                <a:gridCol w="1686560">
                  <a:extLst>
                    <a:ext uri="{9D8B030D-6E8A-4147-A177-3AD203B41FA5}">
                      <a16:colId xmlns:a16="http://schemas.microsoft.com/office/drawing/2014/main" val="13347948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Local IRB Turnaround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Protocol received to IRB approval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IRB approval to first subject enrolled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Protocol received to first subject enrolled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003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2015-2016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00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2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469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2018-2019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318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606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954675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7A66B-2EDB-704D-94F0-28BCD7EA9A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39</a:t>
            </a:fld>
            <a:endParaRPr lang="en-US">
              <a:solidFill>
                <a:srgbClr val="0033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B4D37-AA5F-4546-BEC7-606A060787CD}"/>
              </a:ext>
            </a:extLst>
          </p:cNvPr>
          <p:cNvSpPr txBox="1"/>
          <p:nvPr/>
        </p:nvSpPr>
        <p:spPr>
          <a:xfrm>
            <a:off x="419100" y="5651500"/>
            <a:ext cx="522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2014 Institutional Approval Process implemented</a:t>
            </a:r>
          </a:p>
          <a:p>
            <a:r>
              <a:rPr lang="en-US" dirty="0"/>
              <a:t>2018 New Clinical Trial Process implemented</a:t>
            </a:r>
          </a:p>
        </p:txBody>
      </p:sp>
    </p:spTree>
    <p:extLst>
      <p:ext uri="{BB962C8B-B14F-4D97-AF65-F5344CB8AC3E}">
        <p14:creationId xmlns:p14="http://schemas.microsoft.com/office/powerpoint/2010/main" val="319317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SMART IRB Resources at SMARTIRB.ORG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" y="1557338"/>
            <a:ext cx="4040188" cy="4700587"/>
          </a:xfrm>
        </p:spPr>
        <p:txBody>
          <a:bodyPr>
            <a:normAutofit fontScale="62500" lnSpcReduction="20000"/>
          </a:bodyPr>
          <a:lstStyle/>
          <a:p>
            <a:r>
              <a:rPr lang="en-US" sz="2600" dirty="0"/>
              <a:t>Master Reliance Agreement</a:t>
            </a:r>
          </a:p>
          <a:p>
            <a:r>
              <a:rPr lang="en-US" sz="2600" dirty="0"/>
              <a:t>Implementation Checklist for use of the SMART IRB Agreement</a:t>
            </a:r>
          </a:p>
          <a:p>
            <a:r>
              <a:rPr lang="en-US" sz="2600" dirty="0"/>
              <a:t>Online Reliance System (Helps investigators and institutions request, track, and document reliance arrangements for each study)</a:t>
            </a:r>
          </a:p>
          <a:p>
            <a:r>
              <a:rPr lang="en-US" sz="2600" dirty="0"/>
              <a:t>SMART IRB SOP Manual</a:t>
            </a:r>
          </a:p>
          <a:p>
            <a:r>
              <a:rPr lang="en-US" sz="2600" dirty="0"/>
              <a:t>Communication Plan for Single IRB Review</a:t>
            </a:r>
          </a:p>
          <a:p>
            <a:r>
              <a:rPr lang="en-US" sz="2600" dirty="0"/>
              <a:t>Reviewing IRB Instructions for Relying Institution Point(s) of Contact</a:t>
            </a:r>
          </a:p>
          <a:p>
            <a:r>
              <a:rPr lang="en-US" sz="2600" dirty="0"/>
              <a:t>Reviewing IRB Instructions for Relying Site Study Teams </a:t>
            </a:r>
          </a:p>
          <a:p>
            <a:endParaRPr lang="en-US" sz="2100" dirty="0"/>
          </a:p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645026" y="1557338"/>
            <a:ext cx="4041775" cy="4700587"/>
          </a:xfrm>
        </p:spPr>
        <p:txBody>
          <a:bodyPr>
            <a:noAutofit/>
          </a:bodyPr>
          <a:lstStyle/>
          <a:p>
            <a:r>
              <a:rPr lang="en-US" sz="1600" dirty="0"/>
              <a:t>FAQs for Research Teams - Relying on an External IRB</a:t>
            </a:r>
          </a:p>
          <a:p>
            <a:r>
              <a:rPr lang="en-US" sz="1600" dirty="0"/>
              <a:t>Overall PI (and Lead Study Team) Checklist</a:t>
            </a:r>
          </a:p>
          <a:p>
            <a:r>
              <a:rPr lang="en-US" sz="1600" dirty="0"/>
              <a:t>Relying Site Investigator Checklist</a:t>
            </a:r>
          </a:p>
          <a:p>
            <a:r>
              <a:rPr lang="en-US" sz="1600" dirty="0"/>
              <a:t>Grant Applications: Template Description of SMART IRB </a:t>
            </a:r>
          </a:p>
          <a:p>
            <a:r>
              <a:rPr lang="en-US" sz="1600" dirty="0"/>
              <a:t>Local Considerations: Institutional Profile</a:t>
            </a:r>
          </a:p>
          <a:p>
            <a:r>
              <a:rPr lang="en-US" sz="1600" dirty="0"/>
              <a:t>Local Considerations: Protocol-specific Document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EEB2E-FAD7-3644-868B-865F4C3E3381}" type="slidenum">
              <a:rPr lang="en-US" smtClean="0">
                <a:solidFill>
                  <a:srgbClr val="0033A0"/>
                </a:solidFill>
              </a:rPr>
              <a:pPr/>
              <a:t>4</a:t>
            </a:fld>
            <a:endParaRPr lang="en-US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92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D5E970D-19F9-F64D-98E6-E773AFDF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9" y="21374"/>
            <a:ext cx="8686798" cy="775551"/>
          </a:xfrm>
        </p:spPr>
        <p:txBody>
          <a:bodyPr>
            <a:normAutofit/>
          </a:bodyPr>
          <a:lstStyle/>
          <a:p>
            <a:r>
              <a:rPr lang="en-US" dirty="0"/>
              <a:t>UTHealth SA Communication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DB2A64-0D6C-F04F-B075-BCB3C81A1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19" y="796925"/>
            <a:ext cx="8686798" cy="5689600"/>
          </a:xfrm>
        </p:spPr>
        <p:txBody>
          <a:bodyPr>
            <a:normAutofit fontScale="40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500" dirty="0"/>
              <a:t>HRPP Consultation Pre-submission with local PI/study team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SMART IRB SOPs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Relying Investigator Guidance and Checklist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Overall Lead PI Checklist, if applicable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Communication plan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Encouraged use of SMART IRB Reliance Platform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500" dirty="0"/>
              <a:t>HRPP Research Application Submission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Completed by local PI to HRPP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HRPP provides to proposed reviewing IRB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SMART IRB Agreement Implementation Checklist/Documentation Tool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UTHealth SA SMART IRB Institutional Profile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SMART IRB protocol specific document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500" dirty="0"/>
              <a:t>IRB submission to reviewing IRB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Completed by local PI through overall PI, coordinating center, or directly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IRB approval and approved ICD provided to HRPP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500" dirty="0"/>
              <a:t>Institutional activation letter provided to local PI/study team</a:t>
            </a:r>
            <a:endParaRPr lang="en-US" sz="4000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84012-57E2-994E-88C4-86AEE7B2F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40</a:t>
            </a:fld>
            <a:endParaRPr lang="en-US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47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516F63-6F76-D64D-B8BD-E0C7B99E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Known Unknowns</a:t>
            </a:r>
          </a:p>
        </p:txBody>
      </p:sp>
    </p:spTree>
    <p:extLst>
      <p:ext uri="{BB962C8B-B14F-4D97-AF65-F5344CB8AC3E}">
        <p14:creationId xmlns:p14="http://schemas.microsoft.com/office/powerpoint/2010/main" val="89943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6949"/>
            <a:ext cx="9066171" cy="918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Coordinating Reporting to Regulatory Agencies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fld id="{3B1ACBF7-A7E1-2641-9754-AA7A06DC3CC1}" type="slidenum">
              <a:rPr lang="en-US" smtClean="0"/>
              <a:t>42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26688620"/>
              </p:ext>
            </p:extLst>
          </p:nvPr>
        </p:nvGraphicFramePr>
        <p:xfrm>
          <a:off x="244394" y="1269363"/>
          <a:ext cx="8577381" cy="504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CC7159-117C-4849-92F5-92D2C2EF2FAA}"/>
              </a:ext>
            </a:extLst>
          </p:cNvPr>
          <p:cNvSpPr txBox="1"/>
          <p:nvPr/>
        </p:nvSpPr>
        <p:spPr>
          <a:xfrm>
            <a:off x="2503867" y="1895664"/>
            <a:ext cx="40584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What if the institution does not agree with the IRB determination?</a:t>
            </a:r>
          </a:p>
        </p:txBody>
      </p:sp>
    </p:spTree>
    <p:extLst>
      <p:ext uri="{BB962C8B-B14F-4D97-AF65-F5344CB8AC3E}">
        <p14:creationId xmlns:p14="http://schemas.microsoft.com/office/powerpoint/2010/main" val="236612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98A9-04CC-D549-BB84-2B0FACD1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9" y="176948"/>
            <a:ext cx="8686798" cy="1651851"/>
          </a:xfrm>
        </p:spPr>
        <p:txBody>
          <a:bodyPr>
            <a:normAutofit/>
          </a:bodyPr>
          <a:lstStyle/>
          <a:p>
            <a:r>
              <a:rPr lang="en-US" dirty="0"/>
              <a:t>Communication to Other Departments Within Institution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36883-AF78-4F42-AE6A-FC2B469C3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19" y="2004710"/>
            <a:ext cx="8432192" cy="4773639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Grants/contracts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Compliance/post approval monitoring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Affiliated institutions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Safety Committees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Privacy Office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87E43-0507-4742-BCD5-56923A0465BB}"/>
              </a:ext>
            </a:extLst>
          </p:cNvPr>
          <p:cNvSpPr txBox="1"/>
          <p:nvPr/>
        </p:nvSpPr>
        <p:spPr>
          <a:xfrm>
            <a:off x="1879227" y="2467626"/>
            <a:ext cx="5197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It is not part of the IRB application!</a:t>
            </a:r>
          </a:p>
        </p:txBody>
      </p:sp>
    </p:spTree>
    <p:extLst>
      <p:ext uri="{BB962C8B-B14F-4D97-AF65-F5344CB8AC3E}">
        <p14:creationId xmlns:p14="http://schemas.microsoft.com/office/powerpoint/2010/main" val="277100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4CAE-5730-FE44-B0BF-FDEFE060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Board and HIPAA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DBF91-20E5-2345-A212-B2A3A7B03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Will the reviewing IRB serve as the privacy board</a:t>
            </a:r>
          </a:p>
          <a:p>
            <a:pPr lvl="1"/>
            <a:r>
              <a:rPr lang="en-US" dirty="0"/>
              <a:t>Site of the reviewing IRB is not a covered entity</a:t>
            </a:r>
          </a:p>
          <a:p>
            <a:pPr lvl="1"/>
            <a:r>
              <a:rPr lang="en-US" dirty="0"/>
              <a:t>Site of the reviewing IRB is a hybrid institution and research is not covered by HIPAA</a:t>
            </a:r>
          </a:p>
          <a:p>
            <a:r>
              <a:rPr lang="en-US" dirty="0">
                <a:solidFill>
                  <a:srgbClr val="FF0000"/>
                </a:solidFill>
              </a:rPr>
              <a:t>Is there an institutional process if not?</a:t>
            </a:r>
          </a:p>
          <a:p>
            <a:pPr lvl="1"/>
            <a:r>
              <a:rPr lang="en-US" dirty="0"/>
              <a:t>Will your IRB be willing to only approve a HIIPAA waiver for a study in which they do not have IRB oversight</a:t>
            </a:r>
          </a:p>
          <a:p>
            <a:pPr lvl="1"/>
            <a:r>
              <a:rPr lang="en-US" dirty="0"/>
              <a:t>Is there another committee or department that can serve as a Privacy Board </a:t>
            </a:r>
          </a:p>
          <a:p>
            <a:pPr lvl="1"/>
            <a:r>
              <a:rPr lang="en-US" dirty="0"/>
              <a:t>Institutions may be responsible for ensuring HIPAA authorization forms meet HIPAA requirements and are used at the site in addition to the informed consent document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33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19" y="176949"/>
            <a:ext cx="8686798" cy="113923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Comments, Complaints, Questions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426946"/>
              </p:ext>
            </p:extLst>
          </p:nvPr>
        </p:nvGraphicFramePr>
        <p:xfrm>
          <a:off x="1296445" y="1594036"/>
          <a:ext cx="6548594" cy="4097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76739" y="6432550"/>
            <a:ext cx="489432" cy="365125"/>
          </a:xfrm>
        </p:spPr>
        <p:txBody>
          <a:bodyPr/>
          <a:lstStyle/>
          <a:p>
            <a:fld id="{3B1ACBF7-A7E1-2641-9754-AA7A06DC3CC1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0204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1C9E-010C-E74C-9F0A-4CDEF74C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Exempt Determinations and </a:t>
            </a:r>
            <a:r>
              <a:rPr lang="en-US" dirty="0" err="1"/>
              <a:t>sIRB</a:t>
            </a:r>
            <a:r>
              <a:rPr lang="en-US" dirty="0"/>
              <a:t>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B649E-C2D3-1C45-8E0D-ACD51007F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IRB agreement allows for exempt determinations on behalf of other institutions</a:t>
            </a:r>
          </a:p>
          <a:p>
            <a:r>
              <a:rPr lang="en-US" dirty="0"/>
              <a:t>Revised common rule allows for several previously expedited </a:t>
            </a:r>
            <a:r>
              <a:rPr lang="en-US" dirty="0" err="1"/>
              <a:t>sIRB</a:t>
            </a:r>
            <a:r>
              <a:rPr lang="en-US" dirty="0"/>
              <a:t> studies to now be exempt determinations</a:t>
            </a:r>
          </a:p>
          <a:p>
            <a:r>
              <a:rPr lang="en-US" dirty="0"/>
              <a:t>Should limited IRB review be handled differently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43AFC-D1DC-4D4E-8AE1-0575684C2D88}"/>
              </a:ext>
            </a:extLst>
          </p:cNvPr>
          <p:cNvSpPr txBox="1"/>
          <p:nvPr/>
        </p:nvSpPr>
        <p:spPr>
          <a:xfrm>
            <a:off x="1879227" y="1801705"/>
            <a:ext cx="51973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Does </a:t>
            </a:r>
            <a:r>
              <a:rPr lang="en-US" sz="4800" dirty="0" err="1">
                <a:solidFill>
                  <a:srgbClr val="FF0000"/>
                </a:solidFill>
              </a:rPr>
              <a:t>sIRB</a:t>
            </a:r>
            <a:r>
              <a:rPr lang="en-US" sz="4800" dirty="0">
                <a:solidFill>
                  <a:srgbClr val="FF0000"/>
                </a:solidFill>
              </a:rPr>
              <a:t> review for exempt studies make it more complicated?</a:t>
            </a:r>
          </a:p>
        </p:txBody>
      </p:sp>
    </p:spTree>
    <p:extLst>
      <p:ext uri="{BB962C8B-B14F-4D97-AF65-F5344CB8AC3E}">
        <p14:creationId xmlns:p14="http://schemas.microsoft.com/office/powerpoint/2010/main" val="41019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45805-E4A0-824A-A654-5831B804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sIRB</a:t>
            </a:r>
            <a:r>
              <a:rPr lang="en-US" dirty="0"/>
              <a:t> Review More Efficient?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E82E1A-AEFF-E245-855E-3EDEFD6FC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8" y="1666080"/>
            <a:ext cx="3852862" cy="2501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53ACBD-2B32-B44C-AF73-AE7D19A847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18" y="34417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977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5C3504-DE10-094C-BD53-0443E24A2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48</a:t>
            </a:fld>
            <a:endParaRPr lang="en-US">
              <a:solidFill>
                <a:srgbClr val="0033A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8FF4C2-BEC8-D74E-B48C-22CC951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8" y="338882"/>
            <a:ext cx="7691439" cy="726492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CA620-C83F-9F45-B9FB-23C9007665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175" y="1673224"/>
            <a:ext cx="8188325" cy="4759325"/>
          </a:xfrm>
        </p:spPr>
        <p:txBody>
          <a:bodyPr>
            <a:normAutofit fontScale="55000" lnSpcReduction="20000"/>
          </a:bodyPr>
          <a:lstStyle/>
          <a:p>
            <a:r>
              <a:rPr lang="en-US" sz="3800" dirty="0"/>
              <a:t>IRB regulatory review is only one component of initiating research at an institution</a:t>
            </a:r>
          </a:p>
          <a:p>
            <a:r>
              <a:rPr lang="en-US" sz="3800" dirty="0"/>
              <a:t>Multiple levels of communication are key</a:t>
            </a:r>
          </a:p>
          <a:p>
            <a:r>
              <a:rPr lang="en-US" sz="3800" dirty="0"/>
              <a:t>Study personnel must be trained and are required to ensure compliance</a:t>
            </a:r>
          </a:p>
          <a:p>
            <a:r>
              <a:rPr lang="en-US" sz="3800" dirty="0"/>
              <a:t>Resources must be evaluated to determine how to best accommodate the new process  </a:t>
            </a:r>
          </a:p>
          <a:p>
            <a:r>
              <a:rPr lang="en-US" sz="3800" dirty="0"/>
              <a:t>One final authority to identify the status of institutional approvals and approve initiation of a protocol at an institution is required</a:t>
            </a:r>
          </a:p>
          <a:p>
            <a:r>
              <a:rPr lang="en-US" sz="3800" dirty="0"/>
              <a:t>We must balance the need for institutional oversight with the desire for decreased administrative burden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292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7478" y="2947764"/>
            <a:ext cx="4844143" cy="54486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100" dirty="0"/>
              <a:t>Join us for the next SMART Talk</a:t>
            </a:r>
            <a:br>
              <a:rPr lang="en-US" sz="3100" dirty="0"/>
            </a:br>
            <a:r>
              <a:rPr lang="en-US" sz="3100" dirty="0"/>
              <a:t>December 18, 2019 2 pm EST</a:t>
            </a:r>
            <a:br>
              <a:rPr lang="en-US" sz="3100" dirty="0"/>
            </a:br>
            <a:br>
              <a:rPr lang="en-US" sz="3100" dirty="0"/>
            </a:br>
            <a:r>
              <a:rPr lang="en-US" sz="3100" i="1" dirty="0"/>
              <a:t>Managing Reliance with the SMART IRB Online Reliance System - What's New &amp; Tips from the Experts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54653" y="5681663"/>
            <a:ext cx="489347" cy="273844"/>
          </a:xfrm>
        </p:spPr>
        <p:txBody>
          <a:bodyPr/>
          <a:lstStyle/>
          <a:p>
            <a:fld id="{308EEB2E-FAD7-3644-868B-865F4C3E3381}" type="slidenum">
              <a:rPr lang="en-US" smtClean="0">
                <a:solidFill>
                  <a:srgbClr val="0033A0"/>
                </a:solidFill>
              </a:rPr>
              <a:pPr/>
              <a:t>49</a:t>
            </a:fld>
            <a:endParaRPr lang="en-US">
              <a:solidFill>
                <a:srgbClr val="0033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80F2F-C3C1-D340-A078-B37B8F17D543}"/>
              </a:ext>
            </a:extLst>
          </p:cNvPr>
          <p:cNvSpPr txBox="1"/>
          <p:nvPr/>
        </p:nvSpPr>
        <p:spPr>
          <a:xfrm>
            <a:off x="5551710" y="4618256"/>
            <a:ext cx="359229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2"/>
                </a:solidFill>
              </a:rPr>
              <a:t>Register at smartirb.org </a:t>
            </a: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sz="1500" b="1" dirty="0">
                <a:solidFill>
                  <a:schemeClr val="tx2"/>
                </a:solidFill>
              </a:rPr>
              <a:t>Sign up for our mailing list to be notified of future offerings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288E63-FEC1-E148-8E07-8EA60887A232}"/>
              </a:ext>
            </a:extLst>
          </p:cNvPr>
          <p:cNvSpPr txBox="1"/>
          <p:nvPr/>
        </p:nvSpPr>
        <p:spPr>
          <a:xfrm>
            <a:off x="1482526" y="5818585"/>
            <a:ext cx="23950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Questions? 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Contact help@smartirb.org </a:t>
            </a:r>
          </a:p>
        </p:txBody>
      </p:sp>
    </p:spTree>
    <p:extLst>
      <p:ext uri="{BB962C8B-B14F-4D97-AF65-F5344CB8AC3E}">
        <p14:creationId xmlns:p14="http://schemas.microsoft.com/office/powerpoint/2010/main" val="3801437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22" y="1617043"/>
            <a:ext cx="7772400" cy="1956120"/>
          </a:xfrm>
        </p:spPr>
        <p:txBody>
          <a:bodyPr>
            <a:normAutofit/>
          </a:bodyPr>
          <a:lstStyle/>
          <a:p>
            <a:r>
              <a:rPr lang="en-US" sz="3600" dirty="0"/>
              <a:t>Operationalizing an HRPP under Single IRB:  What’s Different; What’s the Same; and Known Unknowns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4929" y="4771255"/>
            <a:ext cx="6032426" cy="203132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/>
              <a:t>Kimberly Summers, PharmD</a:t>
            </a:r>
          </a:p>
          <a:p>
            <a:r>
              <a:rPr lang="en-US" dirty="0"/>
              <a:t>Director, Research Protection Program, University of Texas Health San Antonio</a:t>
            </a:r>
          </a:p>
          <a:p>
            <a:endParaRPr lang="en-US" dirty="0"/>
          </a:p>
          <a:p>
            <a:r>
              <a:rPr lang="en-US" dirty="0"/>
              <a:t>Adrienne Meyer, MPA, CIP</a:t>
            </a:r>
          </a:p>
          <a:p>
            <a:r>
              <a:rPr lang="en-US" dirty="0"/>
              <a:t>Assistant Director of </a:t>
            </a:r>
            <a:r>
              <a:rPr lang="en-US" dirty="0" err="1"/>
              <a:t>Reliances</a:t>
            </a:r>
            <a:r>
              <a:rPr lang="en-US" dirty="0"/>
              <a:t> University of Washington, Human Subjects Division</a:t>
            </a:r>
          </a:p>
        </p:txBody>
      </p:sp>
    </p:spTree>
    <p:extLst>
      <p:ext uri="{BB962C8B-B14F-4D97-AF65-F5344CB8AC3E}">
        <p14:creationId xmlns:p14="http://schemas.microsoft.com/office/powerpoint/2010/main" val="926198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08EEB2E-FAD7-3644-868B-865F4C3E3381}" type="slidenum">
              <a:rPr lang="en-US" smtClean="0">
                <a:solidFill>
                  <a:srgbClr val="0033A0"/>
                </a:solidFill>
              </a:rPr>
              <a:pPr defTabSz="914400"/>
              <a:t>6</a:t>
            </a:fld>
            <a:endParaRPr lang="en-US">
              <a:solidFill>
                <a:srgbClr val="0033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699" y="0"/>
            <a:ext cx="7534276" cy="1314450"/>
          </a:xfrm>
        </p:spPr>
        <p:txBody>
          <a:bodyPr>
            <a:normAutofit/>
          </a:bodyPr>
          <a:lstStyle/>
          <a:p>
            <a:r>
              <a:rPr lang="en-US" sz="4800" dirty="0"/>
              <a:t>Overview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Roles &amp; Responsibilities HRPP</a:t>
            </a:r>
          </a:p>
          <a:p>
            <a:pPr lvl="1"/>
            <a:r>
              <a:rPr lang="en-US" dirty="0"/>
              <a:t>Available Resources for Implementing Requirements</a:t>
            </a:r>
          </a:p>
          <a:p>
            <a:r>
              <a:rPr lang="en-US" dirty="0"/>
              <a:t>Operationalizing the HRPP</a:t>
            </a:r>
          </a:p>
          <a:p>
            <a:pPr lvl="1"/>
            <a:r>
              <a:rPr lang="en-US" dirty="0"/>
              <a:t>Assessment of Institutional Requirements</a:t>
            </a:r>
          </a:p>
          <a:p>
            <a:pPr lvl="1"/>
            <a:r>
              <a:rPr lang="en-US" dirty="0"/>
              <a:t>Developing and Implementing a Process</a:t>
            </a:r>
          </a:p>
          <a:p>
            <a:r>
              <a:rPr lang="en-US" dirty="0"/>
              <a:t>Known Unknowns of </a:t>
            </a:r>
            <a:r>
              <a:rPr lang="en-US" dirty="0" err="1"/>
              <a:t>sIRB</a:t>
            </a:r>
            <a:r>
              <a:rPr lang="en-US" dirty="0"/>
              <a:t> Review</a:t>
            </a:r>
          </a:p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53849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35617" y="4064767"/>
            <a:ext cx="518532" cy="426534"/>
            <a:chOff x="4256822" y="4456155"/>
            <a:chExt cx="691376" cy="568712"/>
          </a:xfrm>
        </p:grpSpPr>
        <p:sp>
          <p:nvSpPr>
            <p:cNvPr id="206" name="Rectangle 205"/>
            <p:cNvSpPr/>
            <p:nvPr/>
          </p:nvSpPr>
          <p:spPr>
            <a:xfrm rot="5400000">
              <a:off x="4318154" y="4394823"/>
              <a:ext cx="568712" cy="691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3" name="Curved Up Ribbon 2"/>
            <p:cNvSpPr/>
            <p:nvPr/>
          </p:nvSpPr>
          <p:spPr>
            <a:xfrm>
              <a:off x="4256822" y="4514911"/>
              <a:ext cx="691376" cy="157360"/>
            </a:xfrm>
            <a:prstGeom prst="ellipseRibbon2">
              <a:avLst>
                <a:gd name="adj1" fmla="val 25000"/>
                <a:gd name="adj2" fmla="val 67108"/>
                <a:gd name="adj3" fmla="val 125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5" dirty="0">
                  <a:solidFill>
                    <a:srgbClr val="000000"/>
                  </a:solidFill>
                  <a:latin typeface="Trebuchet MS" panose="020B0603020202020204"/>
                </a:rPr>
                <a:t>Approved</a:t>
              </a:r>
              <a:endParaRPr lang="en-US" sz="225" dirty="0">
                <a:solidFill>
                  <a:srgbClr val="000000"/>
                </a:solidFill>
                <a:latin typeface="Trebuchet MS" panose="020B0603020202020204"/>
              </a:endParaRPr>
            </a:p>
          </p:txBody>
        </p:sp>
        <p:sp>
          <p:nvSpPr>
            <p:cNvPr id="5" name="12-Point Star 4"/>
            <p:cNvSpPr/>
            <p:nvPr/>
          </p:nvSpPr>
          <p:spPr>
            <a:xfrm>
              <a:off x="4728118" y="4817328"/>
              <a:ext cx="186627" cy="186627"/>
            </a:xfrm>
            <a:prstGeom prst="star12">
              <a:avLst/>
            </a:prstGeom>
            <a:solidFill>
              <a:srgbClr val="FFC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5692693" y="4507095"/>
            <a:ext cx="351263" cy="35126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Trebuchet MS" panose="020B060302020202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141531" y="4507095"/>
            <a:ext cx="351263" cy="35126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Trebuchet MS" panose="020B060302020202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90369" y="4507095"/>
            <a:ext cx="351263" cy="35126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Trebuchet MS" panose="020B060302020202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39207" y="4507095"/>
            <a:ext cx="351263" cy="35126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Trebuchet MS" panose="020B0603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00700" y="4507096"/>
            <a:ext cx="1789771" cy="351263"/>
          </a:xfrm>
          <a:prstGeom prst="round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Trebuchet MS" panose="020B0603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803819"/>
            <a:ext cx="8515350" cy="893319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dirty="0"/>
              <a:t>Before Single IRB Review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2714521" y="2165831"/>
            <a:ext cx="426534" cy="518532"/>
            <a:chOff x="1599137" y="1598470"/>
            <a:chExt cx="568712" cy="691376"/>
          </a:xfrm>
        </p:grpSpPr>
        <p:sp>
          <p:nvSpPr>
            <p:cNvPr id="14" name="Rectangle 13"/>
            <p:cNvSpPr/>
            <p:nvPr/>
          </p:nvSpPr>
          <p:spPr>
            <a:xfrm>
              <a:off x="1599137" y="1598470"/>
              <a:ext cx="568712" cy="69137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704271" y="171249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704271" y="167936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704271" y="174563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704271" y="177876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704271" y="181190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704271" y="184503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704271" y="187816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704271" y="191130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704271" y="194443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04271" y="197757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704271" y="201070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704271" y="204383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704271" y="207697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704271" y="211010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704271" y="214324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704271" y="217637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704271" y="2209504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2759683" y="2221841"/>
            <a:ext cx="426534" cy="518532"/>
            <a:chOff x="1599137" y="1598470"/>
            <a:chExt cx="568712" cy="691376"/>
          </a:xfrm>
        </p:grpSpPr>
        <p:sp>
          <p:nvSpPr>
            <p:cNvPr id="130" name="Rectangle 129"/>
            <p:cNvSpPr/>
            <p:nvPr/>
          </p:nvSpPr>
          <p:spPr>
            <a:xfrm>
              <a:off x="1599137" y="1598470"/>
              <a:ext cx="568712" cy="69137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cxnSp>
          <p:nvCxnSpPr>
            <p:cNvPr id="131" name="Straight Connector 130"/>
            <p:cNvCxnSpPr/>
            <p:nvPr/>
          </p:nvCxnSpPr>
          <p:spPr>
            <a:xfrm>
              <a:off x="1704271" y="171249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704271" y="167936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704271" y="174563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704271" y="177876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1704271" y="181190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1704271" y="184503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1704271" y="187816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1704271" y="191130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1704271" y="194443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1704271" y="197757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1704271" y="201070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704271" y="204383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1704271" y="207697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1704271" y="211010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1704271" y="214324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1704271" y="217637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1704271" y="2209504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2804845" y="2277852"/>
            <a:ext cx="426534" cy="518532"/>
            <a:chOff x="1599137" y="1598470"/>
            <a:chExt cx="568712" cy="691376"/>
          </a:xfrm>
        </p:grpSpPr>
        <p:sp>
          <p:nvSpPr>
            <p:cNvPr id="149" name="Rectangle 148"/>
            <p:cNvSpPr/>
            <p:nvPr/>
          </p:nvSpPr>
          <p:spPr>
            <a:xfrm>
              <a:off x="1599137" y="1598470"/>
              <a:ext cx="568712" cy="69137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1704271" y="171249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1704271" y="167936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1704271" y="174563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1704271" y="177876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1704271" y="181190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704271" y="184503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704271" y="187816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1704271" y="191130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1704271" y="194443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704271" y="197757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1704271" y="201070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1704271" y="204383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1704271" y="207697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1704271" y="211010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1704271" y="214324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1704271" y="217637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1704271" y="2209504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2850007" y="2333863"/>
            <a:ext cx="426534" cy="518532"/>
            <a:chOff x="1599137" y="1598470"/>
            <a:chExt cx="568712" cy="691376"/>
          </a:xfrm>
        </p:grpSpPr>
        <p:sp>
          <p:nvSpPr>
            <p:cNvPr id="168" name="Rectangle 167"/>
            <p:cNvSpPr/>
            <p:nvPr/>
          </p:nvSpPr>
          <p:spPr>
            <a:xfrm>
              <a:off x="1599137" y="1598470"/>
              <a:ext cx="568712" cy="69137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cxnSp>
          <p:nvCxnSpPr>
            <p:cNvPr id="169" name="Straight Connector 168"/>
            <p:cNvCxnSpPr/>
            <p:nvPr/>
          </p:nvCxnSpPr>
          <p:spPr>
            <a:xfrm>
              <a:off x="1704271" y="171249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1704271" y="167936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1704271" y="174563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1704271" y="177876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1704271" y="181190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1704271" y="184503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1704271" y="187816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1704271" y="191130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704271" y="194443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1704271" y="197757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1704271" y="201070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1704271" y="204383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1704271" y="207697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1704271" y="211010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1704271" y="214324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1704271" y="217637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1704271" y="2209504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2895169" y="2389874"/>
            <a:ext cx="426534" cy="518532"/>
            <a:chOff x="1599137" y="1598470"/>
            <a:chExt cx="568712" cy="691376"/>
          </a:xfrm>
        </p:grpSpPr>
        <p:sp>
          <p:nvSpPr>
            <p:cNvPr id="187" name="Rectangle 186"/>
            <p:cNvSpPr/>
            <p:nvPr/>
          </p:nvSpPr>
          <p:spPr>
            <a:xfrm>
              <a:off x="1599137" y="1598470"/>
              <a:ext cx="568712" cy="69137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cxnSp>
          <p:nvCxnSpPr>
            <p:cNvPr id="188" name="Straight Connector 187"/>
            <p:cNvCxnSpPr/>
            <p:nvPr/>
          </p:nvCxnSpPr>
          <p:spPr>
            <a:xfrm>
              <a:off x="1704271" y="171249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1704271" y="167936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1704271" y="174563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1704271" y="177876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1704271" y="181190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1704271" y="184503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1704271" y="187816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1704271" y="191130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1704271" y="194443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1704271" y="197757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1704271" y="201070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1704271" y="2043839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1704271" y="2076973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1704271" y="2110107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1704271" y="2143241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1704271" y="2176375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1704271" y="2209504"/>
              <a:ext cx="359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Rectangle 223"/>
          <p:cNvSpPr/>
          <p:nvPr/>
        </p:nvSpPr>
        <p:spPr>
          <a:xfrm>
            <a:off x="6941633" y="4858359"/>
            <a:ext cx="97574" cy="439081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extrusionH="254000" contourW="63500"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>
              <a:solidFill>
                <a:srgbClr val="FFFFFF"/>
              </a:solidFill>
              <a:latin typeface="Trebuchet MS" panose="020B060302020202020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84723" y="3464968"/>
            <a:ext cx="3320276" cy="2178220"/>
            <a:chOff x="1564872" y="3311913"/>
            <a:chExt cx="4427034" cy="2904293"/>
          </a:xfrm>
        </p:grpSpPr>
        <p:sp>
          <p:nvSpPr>
            <p:cNvPr id="7" name="Freeform 6"/>
            <p:cNvSpPr/>
            <p:nvPr/>
          </p:nvSpPr>
          <p:spPr>
            <a:xfrm rot="10800000">
              <a:off x="1564872" y="3311913"/>
              <a:ext cx="4427034" cy="2787805"/>
            </a:xfrm>
            <a:custGeom>
              <a:avLst/>
              <a:gdLst>
                <a:gd name="connsiteX0" fmla="*/ 4594302 w 4683512"/>
                <a:gd name="connsiteY0" fmla="*/ 3445727 h 3445727"/>
                <a:gd name="connsiteX1" fmla="*/ 2814289 w 4683512"/>
                <a:gd name="connsiteY1" fmla="*/ 3445727 h 3445727"/>
                <a:gd name="connsiteX2" fmla="*/ 3259293 w 4683512"/>
                <a:gd name="connsiteY2" fmla="*/ 2754351 h 3445727"/>
                <a:gd name="connsiteX3" fmla="*/ 0 w 4683512"/>
                <a:gd name="connsiteY3" fmla="*/ 2754351 h 3445727"/>
                <a:gd name="connsiteX4" fmla="*/ 0 w 4683512"/>
                <a:gd name="connsiteY4" fmla="*/ 0 h 3445727"/>
                <a:gd name="connsiteX5" fmla="*/ 4683512 w 4683512"/>
                <a:gd name="connsiteY5" fmla="*/ 0 h 3445727"/>
                <a:gd name="connsiteX6" fmla="*/ 4683512 w 4683512"/>
                <a:gd name="connsiteY6" fmla="*/ 2754351 h 3445727"/>
                <a:gd name="connsiteX7" fmla="*/ 4149299 w 4683512"/>
                <a:gd name="connsiteY7" fmla="*/ 2754351 h 344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3512" h="3445727">
                  <a:moveTo>
                    <a:pt x="4594302" y="3445727"/>
                  </a:moveTo>
                  <a:lnTo>
                    <a:pt x="2814289" y="3445727"/>
                  </a:lnTo>
                  <a:lnTo>
                    <a:pt x="3259293" y="2754351"/>
                  </a:lnTo>
                  <a:lnTo>
                    <a:pt x="0" y="2754351"/>
                  </a:lnTo>
                  <a:lnTo>
                    <a:pt x="0" y="0"/>
                  </a:lnTo>
                  <a:lnTo>
                    <a:pt x="4683512" y="0"/>
                  </a:lnTo>
                  <a:lnTo>
                    <a:pt x="4683512" y="2754351"/>
                  </a:lnTo>
                  <a:lnTo>
                    <a:pt x="4149299" y="2754351"/>
                  </a:lnTo>
                  <a:close/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  <a:effectLst/>
            <a:scene3d>
              <a:camera prst="orthographicFront"/>
              <a:lightRig rig="contrasting" dir="t">
                <a:rot lat="0" lon="0" rev="1500000"/>
              </a:lightRig>
            </a:scene3d>
            <a:sp3d extrusionH="254000" contourW="63500"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33685" y="5169766"/>
              <a:ext cx="152725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bg1"/>
                  </a:solidFill>
                  <a:latin typeface="Trebuchet MS" panose="020B0603020202020204"/>
                </a:rPr>
                <a:t>IRB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6141531" y="2570389"/>
            <a:ext cx="551204" cy="551204"/>
          </a:xfrm>
          <a:prstGeom prst="ellipse">
            <a:avLst/>
          </a:prstGeom>
          <a:solidFill>
            <a:srgbClr val="C00000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Trebuchet MS" panose="020B0603020202020204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6141531" y="2570389"/>
            <a:ext cx="551204" cy="551204"/>
          </a:xfrm>
          <a:prstGeom prst="ellipse">
            <a:avLst/>
          </a:prstGeom>
          <a:solidFill>
            <a:srgbClr val="92D050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Trebuchet MS" panose="020B0603020202020204"/>
            </a:endParaRPr>
          </a:p>
        </p:txBody>
      </p:sp>
      <p:sp>
        <p:nvSpPr>
          <p:cNvPr id="231" name="Right Arrow 230"/>
          <p:cNvSpPr/>
          <p:nvPr/>
        </p:nvSpPr>
        <p:spPr>
          <a:xfrm rot="16200000">
            <a:off x="6141532" y="2771440"/>
            <a:ext cx="564562" cy="14910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42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1.94444E-6 0.3884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5.55112E-17 L -4.72222E-6 0.38472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38403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2.77778E-7 0.3838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3.05556E-6 0.388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26732 -0.00139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9" grpId="0" animBg="1"/>
      <p:bldP spid="224" grpId="0" animBg="1"/>
      <p:bldP spid="16" grpId="0" animBg="1"/>
      <p:bldP spid="225" grpId="0" animBg="1"/>
      <p:bldP spid="231" grpId="0" animBg="1"/>
      <p:bldP spid="2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6AA90A-C629-D541-8A1E-26422FE5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Reality of Research Review Process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C44E7-6FEE-9A42-8428-1549C8B5E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CF35A2-132A-5F42-AF44-A4709643FDC4}"/>
              </a:ext>
            </a:extLst>
          </p:cNvPr>
          <p:cNvGrpSpPr/>
          <p:nvPr/>
        </p:nvGrpSpPr>
        <p:grpSpPr>
          <a:xfrm>
            <a:off x="724829" y="1779924"/>
            <a:ext cx="6838714" cy="3873742"/>
            <a:chOff x="1564872" y="3311913"/>
            <a:chExt cx="4427034" cy="278780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3F4CDA0-CCF4-2748-AF47-63E058C88CCE}"/>
                </a:ext>
              </a:extLst>
            </p:cNvPr>
            <p:cNvSpPr/>
            <p:nvPr/>
          </p:nvSpPr>
          <p:spPr>
            <a:xfrm rot="10800000">
              <a:off x="1564872" y="3311913"/>
              <a:ext cx="4427034" cy="2787805"/>
            </a:xfrm>
            <a:custGeom>
              <a:avLst/>
              <a:gdLst>
                <a:gd name="connsiteX0" fmla="*/ 4594302 w 4683512"/>
                <a:gd name="connsiteY0" fmla="*/ 3445727 h 3445727"/>
                <a:gd name="connsiteX1" fmla="*/ 2814289 w 4683512"/>
                <a:gd name="connsiteY1" fmla="*/ 3445727 h 3445727"/>
                <a:gd name="connsiteX2" fmla="*/ 3259293 w 4683512"/>
                <a:gd name="connsiteY2" fmla="*/ 2754351 h 3445727"/>
                <a:gd name="connsiteX3" fmla="*/ 0 w 4683512"/>
                <a:gd name="connsiteY3" fmla="*/ 2754351 h 3445727"/>
                <a:gd name="connsiteX4" fmla="*/ 0 w 4683512"/>
                <a:gd name="connsiteY4" fmla="*/ 0 h 3445727"/>
                <a:gd name="connsiteX5" fmla="*/ 4683512 w 4683512"/>
                <a:gd name="connsiteY5" fmla="*/ 0 h 3445727"/>
                <a:gd name="connsiteX6" fmla="*/ 4683512 w 4683512"/>
                <a:gd name="connsiteY6" fmla="*/ 2754351 h 3445727"/>
                <a:gd name="connsiteX7" fmla="*/ 4149299 w 4683512"/>
                <a:gd name="connsiteY7" fmla="*/ 2754351 h 344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3512" h="3445727">
                  <a:moveTo>
                    <a:pt x="4594302" y="3445727"/>
                  </a:moveTo>
                  <a:lnTo>
                    <a:pt x="2814289" y="3445727"/>
                  </a:lnTo>
                  <a:lnTo>
                    <a:pt x="3259293" y="2754351"/>
                  </a:lnTo>
                  <a:lnTo>
                    <a:pt x="0" y="2754351"/>
                  </a:lnTo>
                  <a:lnTo>
                    <a:pt x="0" y="0"/>
                  </a:lnTo>
                  <a:lnTo>
                    <a:pt x="4683512" y="0"/>
                  </a:lnTo>
                  <a:lnTo>
                    <a:pt x="4683512" y="2754351"/>
                  </a:lnTo>
                  <a:lnTo>
                    <a:pt x="4149299" y="2754351"/>
                  </a:lnTo>
                  <a:close/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  <a:effectLst/>
            <a:scene3d>
              <a:camera prst="orthographicFront"/>
              <a:lightRig rig="contrasting" dir="t">
                <a:rot lat="0" lon="0" rev="1500000"/>
              </a:lightRig>
            </a:scene3d>
            <a:sp3d extrusionH="254000" contourW="63500"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1C880E-8FCC-3C45-875A-2A46EB483106}"/>
                </a:ext>
              </a:extLst>
            </p:cNvPr>
            <p:cNvSpPr txBox="1"/>
            <p:nvPr/>
          </p:nvSpPr>
          <p:spPr>
            <a:xfrm>
              <a:off x="1884688" y="5524368"/>
              <a:ext cx="977306" cy="564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bg1"/>
                  </a:solidFill>
                  <a:latin typeface="Trebuchet MS" panose="020B0603020202020204"/>
                </a:rPr>
                <a:t>IRB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0CF2C45-A1D4-1A4F-8D24-C4A5702E1A5A}"/>
              </a:ext>
            </a:extLst>
          </p:cNvPr>
          <p:cNvSpPr txBox="1"/>
          <p:nvPr/>
        </p:nvSpPr>
        <p:spPr>
          <a:xfrm>
            <a:off x="6061076" y="2544176"/>
            <a:ext cx="11963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Trebuchet MS" panose="020B0603020202020204"/>
              </a:rPr>
              <a:t>IBC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3ECE15-33EF-7842-9421-94E4FC8E3188}"/>
              </a:ext>
            </a:extLst>
          </p:cNvPr>
          <p:cNvSpPr txBox="1"/>
          <p:nvPr/>
        </p:nvSpPr>
        <p:spPr>
          <a:xfrm>
            <a:off x="855949" y="3221158"/>
            <a:ext cx="323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rebuchet MS" panose="020B0603020202020204"/>
              </a:rPr>
              <a:t>Training</a:t>
            </a:r>
            <a:r>
              <a:rPr lang="en-US" sz="2400" dirty="0">
                <a:solidFill>
                  <a:srgbClr val="FF0000"/>
                </a:solidFill>
                <a:latin typeface="Trebuchet MS" panose="020B0603020202020204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/>
              </a:rPr>
              <a:t>requirements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55808-F1F9-1743-9965-7EACDEC7505B}"/>
              </a:ext>
            </a:extLst>
          </p:cNvPr>
          <p:cNvSpPr txBox="1"/>
          <p:nvPr/>
        </p:nvSpPr>
        <p:spPr>
          <a:xfrm>
            <a:off x="3877034" y="3429873"/>
            <a:ext cx="3335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rebuchet MS" panose="020B0603020202020204"/>
              </a:rPr>
              <a:t>Radiation</a:t>
            </a:r>
            <a:r>
              <a:rPr lang="en-US" sz="2400" dirty="0">
                <a:solidFill>
                  <a:srgbClr val="FF0000"/>
                </a:solidFill>
                <a:latin typeface="Trebuchet MS" panose="020B0603020202020204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/>
              </a:rPr>
              <a:t>safety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084E0-CA05-9944-B771-75040D341D21}"/>
              </a:ext>
            </a:extLst>
          </p:cNvPr>
          <p:cNvSpPr txBox="1"/>
          <p:nvPr/>
        </p:nvSpPr>
        <p:spPr>
          <a:xfrm>
            <a:off x="4753476" y="3803516"/>
            <a:ext cx="1196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rebuchet MS" panose="020B0603020202020204"/>
              </a:rPr>
              <a:t>Nursing review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D761F-F252-7940-8938-AB48FF643DA6}"/>
              </a:ext>
            </a:extLst>
          </p:cNvPr>
          <p:cNvSpPr txBox="1"/>
          <p:nvPr/>
        </p:nvSpPr>
        <p:spPr>
          <a:xfrm>
            <a:off x="754384" y="2842032"/>
            <a:ext cx="325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rebuchet MS" panose="020B0603020202020204"/>
              </a:rPr>
              <a:t>Contract</a:t>
            </a:r>
            <a:r>
              <a:rPr lang="en-US" dirty="0">
                <a:solidFill>
                  <a:srgbClr val="FF0000"/>
                </a:solidFill>
                <a:latin typeface="Trebuchet MS" panose="020B0603020202020204"/>
              </a:rPr>
              <a:t> </a:t>
            </a:r>
            <a:r>
              <a:rPr lang="en-US" dirty="0">
                <a:solidFill>
                  <a:schemeClr val="bg1"/>
                </a:solidFill>
                <a:latin typeface="Trebuchet MS" panose="020B0603020202020204"/>
              </a:rPr>
              <a:t>review</a:t>
            </a:r>
            <a:r>
              <a:rPr lang="en-US" dirty="0">
                <a:solidFill>
                  <a:srgbClr val="FF0000"/>
                </a:solidFill>
                <a:latin typeface="Trebuchet MS" panose="020B0603020202020204"/>
              </a:rPr>
              <a:t> </a:t>
            </a:r>
            <a:r>
              <a:rPr lang="en-US" dirty="0">
                <a:solidFill>
                  <a:schemeClr val="bg1"/>
                </a:solidFill>
                <a:latin typeface="Trebuchet MS" panose="020B0603020202020204"/>
              </a:rPr>
              <a:t>and approval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5B58BE-972C-A949-A0BC-D603F8834E18}"/>
              </a:ext>
            </a:extLst>
          </p:cNvPr>
          <p:cNvSpPr txBox="1"/>
          <p:nvPr/>
        </p:nvSpPr>
        <p:spPr>
          <a:xfrm>
            <a:off x="3340073" y="3964622"/>
            <a:ext cx="127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rebuchet MS" panose="020B0603020202020204"/>
              </a:rPr>
              <a:t>Budget development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A3C59F-727E-9341-9AF8-E38B597297B9}"/>
              </a:ext>
            </a:extLst>
          </p:cNvPr>
          <p:cNvSpPr txBox="1"/>
          <p:nvPr/>
        </p:nvSpPr>
        <p:spPr>
          <a:xfrm>
            <a:off x="6307197" y="3353950"/>
            <a:ext cx="119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rebuchet MS" panose="020B0603020202020204"/>
              </a:rPr>
              <a:t>Credentialing</a:t>
            </a:r>
            <a:r>
              <a:rPr lang="en-US" sz="1200" dirty="0">
                <a:solidFill>
                  <a:srgbClr val="FF0000"/>
                </a:solidFill>
                <a:latin typeface="Trebuchet MS" panose="020B0603020202020204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Trebuchet MS" panose="020B0603020202020204"/>
              </a:rPr>
              <a:t>and privileges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DD649-83E6-A643-8D2A-2C3031D84454}"/>
              </a:ext>
            </a:extLst>
          </p:cNvPr>
          <p:cNvSpPr txBox="1"/>
          <p:nvPr/>
        </p:nvSpPr>
        <p:spPr>
          <a:xfrm>
            <a:off x="1881356" y="3682823"/>
            <a:ext cx="1571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rebuchet MS" panose="020B0603020202020204"/>
              </a:rPr>
              <a:t>Medicare Coverage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3A5375-40CB-2847-9EDE-3AA2828B468B}"/>
              </a:ext>
            </a:extLst>
          </p:cNvPr>
          <p:cNvSpPr txBox="1"/>
          <p:nvPr/>
        </p:nvSpPr>
        <p:spPr>
          <a:xfrm>
            <a:off x="2533864" y="4836849"/>
            <a:ext cx="119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rebuchet MS" panose="020B0603020202020204"/>
              </a:rPr>
              <a:t>Pharmacy review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2AAEA8-7A36-8B4F-8C3C-1B6DEDF6BDF7}"/>
              </a:ext>
            </a:extLst>
          </p:cNvPr>
          <p:cNvSpPr txBox="1"/>
          <p:nvPr/>
        </p:nvSpPr>
        <p:spPr>
          <a:xfrm>
            <a:off x="3771601" y="4568606"/>
            <a:ext cx="119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rebuchet MS" panose="020B0603020202020204"/>
              </a:rPr>
              <a:t>CDA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8FD734-4D34-434D-8920-5D5A63E07054}"/>
              </a:ext>
            </a:extLst>
          </p:cNvPr>
          <p:cNvSpPr txBox="1"/>
          <p:nvPr/>
        </p:nvSpPr>
        <p:spPr>
          <a:xfrm>
            <a:off x="6334318" y="5154443"/>
            <a:ext cx="119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rebuchet MS" panose="020B0603020202020204"/>
              </a:rPr>
              <a:t>CT.gov</a:t>
            </a:r>
            <a:endParaRPr lang="en-US" sz="2400" dirty="0">
              <a:solidFill>
                <a:schemeClr val="bg1"/>
              </a:solidFill>
              <a:latin typeface="Trebuchet MS" panose="020B0603020202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7FC86C-768E-AF48-8E81-92B84E8966E2}"/>
              </a:ext>
            </a:extLst>
          </p:cNvPr>
          <p:cNvSpPr txBox="1"/>
          <p:nvPr/>
        </p:nvSpPr>
        <p:spPr>
          <a:xfrm>
            <a:off x="6429230" y="3809802"/>
            <a:ext cx="119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rebuchet MS" panose="020B0603020202020204"/>
              </a:rPr>
              <a:t>Drug storage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00CFEB-BCB0-5644-B593-7438A916DF23}"/>
              </a:ext>
            </a:extLst>
          </p:cNvPr>
          <p:cNvSpPr txBox="1"/>
          <p:nvPr/>
        </p:nvSpPr>
        <p:spPr>
          <a:xfrm>
            <a:off x="4164322" y="5132464"/>
            <a:ext cx="119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rebuchet MS" panose="020B0603020202020204"/>
              </a:rPr>
              <a:t>HIPAA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947165-205B-5749-84B0-319D200CE2C7}"/>
              </a:ext>
            </a:extLst>
          </p:cNvPr>
          <p:cNvSpPr txBox="1"/>
          <p:nvPr/>
        </p:nvSpPr>
        <p:spPr>
          <a:xfrm>
            <a:off x="808125" y="3815615"/>
            <a:ext cx="1196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rebuchet MS" panose="020B0603020202020204"/>
              </a:rPr>
              <a:t>NCI Protocol Review Committee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E4E360-ECA5-9B41-84B9-E9E372730C66}"/>
              </a:ext>
            </a:extLst>
          </p:cNvPr>
          <p:cNvSpPr txBox="1"/>
          <p:nvPr/>
        </p:nvSpPr>
        <p:spPr>
          <a:xfrm>
            <a:off x="4005883" y="2601791"/>
            <a:ext cx="119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rebuchet MS" panose="020B0603020202020204"/>
              </a:rPr>
              <a:t>COI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84D36A-5646-B749-A143-0718F6362903}"/>
              </a:ext>
            </a:extLst>
          </p:cNvPr>
          <p:cNvSpPr txBox="1"/>
          <p:nvPr/>
        </p:nvSpPr>
        <p:spPr>
          <a:xfrm>
            <a:off x="4846020" y="2793471"/>
            <a:ext cx="119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rebuchet MS" panose="020B0603020202020204"/>
              </a:rPr>
              <a:t>Participant payments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2F653F-67F5-8243-A00C-2009992C0185}"/>
              </a:ext>
            </a:extLst>
          </p:cNvPr>
          <p:cNvSpPr txBox="1"/>
          <p:nvPr/>
        </p:nvSpPr>
        <p:spPr>
          <a:xfrm>
            <a:off x="4879675" y="4885045"/>
            <a:ext cx="1862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rebuchet MS" panose="020B0603020202020204"/>
              </a:rPr>
              <a:t>Compliance reviews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0295B-6AFE-F84B-B4DA-DC6FCF3EE969}"/>
              </a:ext>
            </a:extLst>
          </p:cNvPr>
          <p:cNvSpPr txBox="1"/>
          <p:nvPr/>
        </p:nvSpPr>
        <p:spPr>
          <a:xfrm>
            <a:off x="1395046" y="4673086"/>
            <a:ext cx="76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38100">
                  <a:solidFill>
                    <a:schemeClr val="accent1"/>
                  </a:solidFill>
                </a:ln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AFFC56-377A-4542-B48B-D0E75FAC1D36}"/>
              </a:ext>
            </a:extLst>
          </p:cNvPr>
          <p:cNvSpPr txBox="1"/>
          <p:nvPr/>
        </p:nvSpPr>
        <p:spPr>
          <a:xfrm>
            <a:off x="1751574" y="2386908"/>
            <a:ext cx="119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rebuchet MS" panose="020B0603020202020204"/>
              </a:rPr>
              <a:t>DUA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60F47B-DC98-9C4D-A75C-24E561145C5D}"/>
              </a:ext>
            </a:extLst>
          </p:cNvPr>
          <p:cNvSpPr txBox="1"/>
          <p:nvPr/>
        </p:nvSpPr>
        <p:spPr>
          <a:xfrm>
            <a:off x="2068968" y="4174332"/>
            <a:ext cx="141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rebuchet MS" panose="020B0603020202020204"/>
              </a:rPr>
              <a:t>State law requirements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8115D2-E3DD-EA4D-BCD6-5413E0DE284C}"/>
              </a:ext>
            </a:extLst>
          </p:cNvPr>
          <p:cNvSpPr txBox="1"/>
          <p:nvPr/>
        </p:nvSpPr>
        <p:spPr>
          <a:xfrm>
            <a:off x="5800081" y="4380698"/>
            <a:ext cx="119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rebuchet MS" panose="020B0603020202020204"/>
              </a:rPr>
              <a:t>Participant complaints</a:t>
            </a:r>
          </a:p>
        </p:txBody>
      </p:sp>
    </p:spTree>
    <p:extLst>
      <p:ext uri="{BB962C8B-B14F-4D97-AF65-F5344CB8AC3E}">
        <p14:creationId xmlns:p14="http://schemas.microsoft.com/office/powerpoint/2010/main" val="8363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6704-93AB-6C46-97A3-0B1FA6528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210" y="119316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New Look at IRB Review Under Reliance with Single IRB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9B350-B981-9B4B-8441-C5B323999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210" y="3221990"/>
            <a:ext cx="7772400" cy="1752600"/>
          </a:xfrm>
        </p:spPr>
        <p:txBody>
          <a:bodyPr/>
          <a:lstStyle/>
          <a:p>
            <a:pPr algn="ctr"/>
            <a:r>
              <a:rPr lang="en-US" dirty="0"/>
              <a:t>Highlights roles of IRB versus other Human Research Protection Program (HRPP) components at the institution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C9847-89B4-6545-A5BD-2C32095AE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1ACBF7-A7E1-2641-9754-AA7A06DC3CC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2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SMART IRB">
      <a:dk1>
        <a:sysClr val="windowText" lastClr="000000"/>
      </a:dk1>
      <a:lt1>
        <a:sysClr val="window" lastClr="FFFFFF"/>
      </a:lt1>
      <a:dk2>
        <a:srgbClr val="0033A0"/>
      </a:dk2>
      <a:lt2>
        <a:srgbClr val="EEECE1"/>
      </a:lt2>
      <a:accent1>
        <a:srgbClr val="00A3BD"/>
      </a:accent1>
      <a:accent2>
        <a:srgbClr val="F16566"/>
      </a:accent2>
      <a:accent3>
        <a:srgbClr val="FFC252"/>
      </a:accent3>
      <a:accent4>
        <a:srgbClr val="705170"/>
      </a:accent4>
      <a:accent5>
        <a:srgbClr val="1C6F97"/>
      </a:accent5>
      <a:accent6>
        <a:srgbClr val="75A3C5"/>
      </a:accent6>
      <a:hlink>
        <a:srgbClr val="306EBF"/>
      </a:hlink>
      <a:folHlink>
        <a:srgbClr val="B1B2B7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343EB02-CB3E-4A9D-AF89-7FDF5DCF5231}" vid="{C3713182-C2BA-4558-90AD-B7D81180F8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CE2B81A195174A9C457CBA096E5179" ma:contentTypeVersion="2" ma:contentTypeDescription="Create a new document." ma:contentTypeScope="" ma:versionID="793309e7b53cbfe55514b9ab40b549b1">
  <xsd:schema xmlns:xsd="http://www.w3.org/2001/XMLSchema" xmlns:xs="http://www.w3.org/2001/XMLSchema" xmlns:p="http://schemas.microsoft.com/office/2006/metadata/properties" xmlns:ns2="44080daf-d1c0-4ec0-a979-cd91fea3746e" targetNamespace="http://schemas.microsoft.com/office/2006/metadata/properties" ma:root="true" ma:fieldsID="c32303acc5e4e02dc30d730869889ec2" ns2:_="">
    <xsd:import namespace="44080daf-d1c0-4ec0-a979-cd91fea3746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80daf-d1c0-4ec0-a979-cd91fea3746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8547AB-06E3-4F18-8F4E-F6B7CC39E1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080daf-d1c0-4ec0-a979-cd91fea374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5E15CE-FAA6-46E3-9611-F9D68E4CC7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28D564-6065-413B-A64D-8EC5FCB2A25A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4080daf-d1c0-4ec0-a979-cd91fea3746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4455</TotalTime>
  <Words>2160</Words>
  <Application>Microsoft Macintosh PowerPoint</Application>
  <PresentationFormat>On-screen Show (4:3)</PresentationFormat>
  <Paragraphs>412</Paragraphs>
  <Slides>49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Century Gothic</vt:lpstr>
      <vt:lpstr>Courier New</vt:lpstr>
      <vt:lpstr>Trebuchet MS</vt:lpstr>
      <vt:lpstr>Wingdings</vt:lpstr>
      <vt:lpstr>Theme1</vt:lpstr>
      <vt:lpstr>SMART TALK</vt:lpstr>
      <vt:lpstr>What Is SMART Talk?</vt:lpstr>
      <vt:lpstr>Upcoming sessions</vt:lpstr>
      <vt:lpstr>Key SMART IRB Resources at SMARTIRB.ORG</vt:lpstr>
      <vt:lpstr>Operationalizing an HRPP under Single IRB:  What’s Different; What’s the Same; and Known Unknowns</vt:lpstr>
      <vt:lpstr>Overview</vt:lpstr>
      <vt:lpstr>Before Single IRB Review</vt:lpstr>
      <vt:lpstr>Reality of Research Review Process</vt:lpstr>
      <vt:lpstr>A New Look at IRB Review Under Reliance with Single IRB Review</vt:lpstr>
      <vt:lpstr>PowerPoint Presentation</vt:lpstr>
      <vt:lpstr>PowerPoint Presentation</vt:lpstr>
      <vt:lpstr>SMART IRB Resources  Institutional versus IRB Responsibilities Document</vt:lpstr>
      <vt:lpstr>PowerPoint Presentation</vt:lpstr>
      <vt:lpstr>Documenting Reliance Per Protocol</vt:lpstr>
      <vt:lpstr>PowerPoint Presentation</vt:lpstr>
      <vt:lpstr>One Solution:  The SMART IRB Online Reliance System</vt:lpstr>
      <vt:lpstr>PowerPoint Presentation</vt:lpstr>
      <vt:lpstr>PowerPoint Presentation</vt:lpstr>
      <vt:lpstr>Tracking Deferred Protocols</vt:lpstr>
      <vt:lpstr>Institutional Communication with the  Reviewing IRB</vt:lpstr>
      <vt:lpstr>SMART IRB Resources  Institutional Profile (non-Protocol Specific) Document</vt:lpstr>
      <vt:lpstr>SMART IRB Resources  Institutional Profile (non-Protocol Specific) Document</vt:lpstr>
      <vt:lpstr>SMART IRB Resources  Protocol Specific Document</vt:lpstr>
      <vt:lpstr>Institutional Communication with the  Reviewing IRB</vt:lpstr>
      <vt:lpstr>PowerPoint Presentation</vt:lpstr>
      <vt:lpstr>SMART IRB Resources Available for Investigator and Study Team Training</vt:lpstr>
      <vt:lpstr>PowerPoint Presentation</vt:lpstr>
      <vt:lpstr>PowerPoint Presentation</vt:lpstr>
      <vt:lpstr>Approaches to Operationalizing the HRPP at Two Institutions</vt:lpstr>
      <vt:lpstr>Preparing UW for Single IRB</vt:lpstr>
      <vt:lpstr>Preparing UW for Single IRB</vt:lpstr>
      <vt:lpstr>Preparing UW for Single IRB</vt:lpstr>
      <vt:lpstr>Preparing UW for Single IRB</vt:lpstr>
      <vt:lpstr>Changes at University of Washington (UW)</vt:lpstr>
      <vt:lpstr>UT Health SA Preparing for Reliance</vt:lpstr>
      <vt:lpstr>UTHealth SA Resources</vt:lpstr>
      <vt:lpstr>Research Application versus IRB Application</vt:lpstr>
      <vt:lpstr>UTHealth SA Meeting Institutional Requirements</vt:lpstr>
      <vt:lpstr>Reallocating, New Resources, New Processing</vt:lpstr>
      <vt:lpstr>UTHealth SA Communication</vt:lpstr>
      <vt:lpstr>The Known Unknowns</vt:lpstr>
      <vt:lpstr>Coordinating Reporting to Regulatory Agencies</vt:lpstr>
      <vt:lpstr>Communication to Other Departments Within Institution</vt:lpstr>
      <vt:lpstr>Privacy Board and HIPAA</vt:lpstr>
      <vt:lpstr>Comments, Complaints, Questions</vt:lpstr>
      <vt:lpstr>Exempt Determinations and sIRB Review</vt:lpstr>
      <vt:lpstr>Is sIRB Review More Efficient?</vt:lpstr>
      <vt:lpstr>Conclusions</vt:lpstr>
      <vt:lpstr> Join us for the next SMART Talk December 18, 2019 2 pm EST  Managing Reliance with the SMART IRB Online Reliance System - What's New &amp; Tips from the Experts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Kimberly Summers</dc:creator>
  <cp:lastModifiedBy>Summers, Kimberly Kay</cp:lastModifiedBy>
  <cp:revision>122</cp:revision>
  <cp:lastPrinted>2019-10-15T14:26:22Z</cp:lastPrinted>
  <dcterms:created xsi:type="dcterms:W3CDTF">2019-03-27T18:00:57Z</dcterms:created>
  <dcterms:modified xsi:type="dcterms:W3CDTF">2019-10-16T15:50:17Z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0x0101005ECE2B81A195174A9C457CBA096E5179</vt:lpwstr>
  </property>
</Properties>
</file>